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7569200" cy="10699750"/>
  <p:notesSz cx="7569200" cy="106997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276" y="-26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889" y="3923244"/>
            <a:ext cx="5463707" cy="3530357"/>
          </a:xfrm>
        </p:spPr>
        <p:txBody>
          <a:bodyPr anchor="b">
            <a:normAutofit/>
          </a:bodyPr>
          <a:lstStyle>
            <a:lvl1pPr>
              <a:defRPr sz="447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889" y="7453598"/>
            <a:ext cx="5463707" cy="1757210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7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5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3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92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70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9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7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Freeform 8"/>
          <p:cNvSpPr/>
          <p:nvPr/>
        </p:nvSpPr>
        <p:spPr bwMode="auto">
          <a:xfrm>
            <a:off x="-26256" y="6741808"/>
            <a:ext cx="1155142" cy="1219723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0426" y="7066923"/>
            <a:ext cx="484232" cy="569663"/>
          </a:xfrm>
        </p:spPr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1409508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194" y="973727"/>
            <a:ext cx="5454393" cy="1998426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7888" y="3328811"/>
            <a:ext cx="5456699" cy="5893790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1109595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280417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7888" y="3236701"/>
            <a:ext cx="5456699" cy="2291600"/>
          </a:xfrm>
        </p:spPr>
        <p:txBody>
          <a:bodyPr anchor="b"/>
          <a:lstStyle>
            <a:lvl1pPr algn="l">
              <a:defRPr sz="3311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7888" y="5587647"/>
            <a:ext cx="5456699" cy="1342383"/>
          </a:xfrm>
        </p:spPr>
        <p:txBody>
          <a:bodyPr anchor="t"/>
          <a:lstStyle>
            <a:lvl1pPr marL="0" indent="0" algn="l">
              <a:buNone/>
              <a:defRPr sz="1656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7847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2pPr>
            <a:lvl3pPr marL="756940" indent="0">
              <a:buNone/>
              <a:defRPr sz="1324">
                <a:solidFill>
                  <a:schemeClr val="tx1">
                    <a:tint val="75000"/>
                  </a:schemeClr>
                </a:solidFill>
              </a:defRPr>
            </a:lvl3pPr>
            <a:lvl4pPr marL="113541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4pPr>
            <a:lvl5pPr marL="151388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5pPr>
            <a:lvl6pPr marL="189235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6pPr>
            <a:lvl7pPr marL="227082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7pPr>
            <a:lvl8pPr marL="264929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8pPr>
            <a:lvl9pPr marL="302776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8" y="4940369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183" y="5061460"/>
            <a:ext cx="484232" cy="569663"/>
          </a:xfrm>
        </p:spPr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2816164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7889" y="3333658"/>
            <a:ext cx="2646845" cy="58778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8104" y="3333658"/>
            <a:ext cx="2646483" cy="58778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8" y="1109595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183" y="1229088"/>
            <a:ext cx="484232" cy="569663"/>
          </a:xfrm>
        </p:spPr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1164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5208" y="3473949"/>
            <a:ext cx="2379527" cy="899075"/>
          </a:xfrm>
        </p:spPr>
        <p:txBody>
          <a:bodyPr anchor="b">
            <a:noAutofit/>
          </a:bodyPr>
          <a:lstStyle>
            <a:lvl1pPr marL="0" indent="0">
              <a:buNone/>
              <a:defRPr sz="1987" b="0"/>
            </a:lvl1pPr>
            <a:lvl2pPr marL="378470" indent="0">
              <a:buNone/>
              <a:defRPr sz="1656" b="1"/>
            </a:lvl2pPr>
            <a:lvl3pPr marL="756940" indent="0">
              <a:buNone/>
              <a:defRPr sz="1490" b="1"/>
            </a:lvl3pPr>
            <a:lvl4pPr marL="1135410" indent="0">
              <a:buNone/>
              <a:defRPr sz="1324" b="1"/>
            </a:lvl4pPr>
            <a:lvl5pPr marL="1513881" indent="0">
              <a:buNone/>
              <a:defRPr sz="1324" b="1"/>
            </a:lvl5pPr>
            <a:lvl6pPr marL="1892351" indent="0">
              <a:buNone/>
              <a:defRPr sz="1324" b="1"/>
            </a:lvl6pPr>
            <a:lvl7pPr marL="2270821" indent="0">
              <a:buNone/>
              <a:defRPr sz="1324" b="1"/>
            </a:lvl7pPr>
            <a:lvl8pPr marL="2649291" indent="0">
              <a:buNone/>
              <a:defRPr sz="1324" b="1"/>
            </a:lvl8pPr>
            <a:lvl9pPr marL="3027761" indent="0">
              <a:buNone/>
              <a:defRPr sz="1324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7888" y="4373025"/>
            <a:ext cx="2646846" cy="484547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2039" y="3468913"/>
            <a:ext cx="2378403" cy="899075"/>
          </a:xfrm>
        </p:spPr>
        <p:txBody>
          <a:bodyPr anchor="b">
            <a:noAutofit/>
          </a:bodyPr>
          <a:lstStyle>
            <a:lvl1pPr marL="0" indent="0">
              <a:buNone/>
              <a:defRPr sz="1987" b="0"/>
            </a:lvl1pPr>
            <a:lvl2pPr marL="378470" indent="0">
              <a:buNone/>
              <a:defRPr sz="1656" b="1"/>
            </a:lvl2pPr>
            <a:lvl3pPr marL="756940" indent="0">
              <a:buNone/>
              <a:defRPr sz="1490" b="1"/>
            </a:lvl3pPr>
            <a:lvl4pPr marL="1135410" indent="0">
              <a:buNone/>
              <a:defRPr sz="1324" b="1"/>
            </a:lvl4pPr>
            <a:lvl5pPr marL="1513881" indent="0">
              <a:buNone/>
              <a:defRPr sz="1324" b="1"/>
            </a:lvl5pPr>
            <a:lvl6pPr marL="1892351" indent="0">
              <a:buNone/>
              <a:defRPr sz="1324" b="1"/>
            </a:lvl6pPr>
            <a:lvl7pPr marL="2270821" indent="0">
              <a:buNone/>
              <a:defRPr sz="1324" b="1"/>
            </a:lvl7pPr>
            <a:lvl8pPr marL="2649291" indent="0">
              <a:buNone/>
              <a:defRPr sz="1324" b="1"/>
            </a:lvl8pPr>
            <a:lvl9pPr marL="3027761" indent="0">
              <a:buNone/>
              <a:defRPr sz="1324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5131" y="4367989"/>
            <a:ext cx="2645313" cy="484547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8" y="1109595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183" y="1229088"/>
            <a:ext cx="484232" cy="569663"/>
          </a:xfrm>
        </p:spPr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174936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194" y="973727"/>
            <a:ext cx="5454393" cy="1998426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8" y="1109595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367998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8" y="1109595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2567213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7888" y="695980"/>
            <a:ext cx="2176711" cy="1523228"/>
          </a:xfrm>
        </p:spPr>
        <p:txBody>
          <a:bodyPr anchor="b"/>
          <a:lstStyle>
            <a:lvl1pPr algn="l">
              <a:defRPr sz="1656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559" y="695982"/>
            <a:ext cx="3138028" cy="8448345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7888" y="2494132"/>
            <a:ext cx="2176711" cy="6650190"/>
          </a:xfrm>
        </p:spPr>
        <p:txBody>
          <a:bodyPr/>
          <a:lstStyle>
            <a:lvl1pPr marL="0" indent="0">
              <a:buNone/>
              <a:defRPr sz="1159"/>
            </a:lvl1pPr>
            <a:lvl2pPr marL="378470" indent="0">
              <a:buNone/>
              <a:defRPr sz="993"/>
            </a:lvl2pPr>
            <a:lvl3pPr marL="756940" indent="0">
              <a:buNone/>
              <a:defRPr sz="828"/>
            </a:lvl3pPr>
            <a:lvl4pPr marL="1135410" indent="0">
              <a:buNone/>
              <a:defRPr sz="745"/>
            </a:lvl4pPr>
            <a:lvl5pPr marL="1513881" indent="0">
              <a:buNone/>
              <a:defRPr sz="745"/>
            </a:lvl5pPr>
            <a:lvl6pPr marL="1892351" indent="0">
              <a:buNone/>
              <a:defRPr sz="745"/>
            </a:lvl6pPr>
            <a:lvl7pPr marL="2270821" indent="0">
              <a:buNone/>
              <a:defRPr sz="745"/>
            </a:lvl7pPr>
            <a:lvl8pPr marL="2649291" indent="0">
              <a:buNone/>
              <a:defRPr sz="745"/>
            </a:lvl8pPr>
            <a:lvl9pPr marL="3027761" indent="0">
              <a:buNone/>
              <a:defRPr sz="745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1109595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4005009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7888" y="7489825"/>
            <a:ext cx="5456699" cy="884216"/>
          </a:xfrm>
        </p:spPr>
        <p:txBody>
          <a:bodyPr anchor="b">
            <a:normAutofit/>
          </a:bodyPr>
          <a:lstStyle>
            <a:lvl1pPr algn="l">
              <a:defRPr sz="1987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07888" y="990663"/>
            <a:ext cx="5456699" cy="6014467"/>
          </a:xfrm>
        </p:spPr>
        <p:txBody>
          <a:bodyPr anchor="t">
            <a:normAutofit/>
          </a:bodyPr>
          <a:lstStyle>
            <a:lvl1pPr marL="0" indent="0" algn="ctr">
              <a:buNone/>
              <a:defRPr sz="1324"/>
            </a:lvl1pPr>
            <a:lvl2pPr marL="378470" indent="0">
              <a:buNone/>
              <a:defRPr sz="1324"/>
            </a:lvl2pPr>
            <a:lvl3pPr marL="756940" indent="0">
              <a:buNone/>
              <a:defRPr sz="1324"/>
            </a:lvl3pPr>
            <a:lvl4pPr marL="1135410" indent="0">
              <a:buNone/>
              <a:defRPr sz="1324"/>
            </a:lvl4pPr>
            <a:lvl5pPr marL="1513881" indent="0">
              <a:buNone/>
              <a:defRPr sz="1324"/>
            </a:lvl5pPr>
            <a:lvl6pPr marL="1892351" indent="0">
              <a:buNone/>
              <a:defRPr sz="1324"/>
            </a:lvl6pPr>
            <a:lvl7pPr marL="2270821" indent="0">
              <a:buNone/>
              <a:defRPr sz="1324"/>
            </a:lvl7pPr>
            <a:lvl8pPr marL="2649291" indent="0">
              <a:buNone/>
              <a:defRPr sz="1324"/>
            </a:lvl8pPr>
            <a:lvl9pPr marL="3027761" indent="0">
              <a:buNone/>
              <a:defRPr sz="1324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7888" y="8374041"/>
            <a:ext cx="5456699" cy="770282"/>
          </a:xfrm>
        </p:spPr>
        <p:txBody>
          <a:bodyPr>
            <a:normAutofit/>
          </a:bodyPr>
          <a:lstStyle>
            <a:lvl1pPr marL="0" indent="0">
              <a:buNone/>
              <a:defRPr sz="993"/>
            </a:lvl1pPr>
            <a:lvl2pPr marL="378470" indent="0">
              <a:buNone/>
              <a:defRPr sz="993"/>
            </a:lvl2pPr>
            <a:lvl3pPr marL="756940" indent="0">
              <a:buNone/>
              <a:defRPr sz="828"/>
            </a:lvl3pPr>
            <a:lvl4pPr marL="1135410" indent="0">
              <a:buNone/>
              <a:defRPr sz="745"/>
            </a:lvl4pPr>
            <a:lvl5pPr marL="1513881" indent="0">
              <a:buNone/>
              <a:defRPr sz="745"/>
            </a:lvl5pPr>
            <a:lvl6pPr marL="1892351" indent="0">
              <a:buNone/>
              <a:defRPr sz="745"/>
            </a:lvl6pPr>
            <a:lvl7pPr marL="2270821" indent="0">
              <a:buNone/>
              <a:defRPr sz="745"/>
            </a:lvl7pPr>
            <a:lvl8pPr marL="2649291" indent="0">
              <a:buNone/>
              <a:defRPr sz="745"/>
            </a:lvl8pPr>
            <a:lvl9pPr marL="3027761" indent="0">
              <a:buNone/>
              <a:defRPr sz="745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7661540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3183" y="7774541"/>
            <a:ext cx="484232" cy="569663"/>
          </a:xfrm>
        </p:spPr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3334687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7888" y="951089"/>
            <a:ext cx="5456699" cy="4863160"/>
          </a:xfrm>
        </p:spPr>
        <p:txBody>
          <a:bodyPr anchor="ctr">
            <a:normAutofit/>
          </a:bodyPr>
          <a:lstStyle>
            <a:lvl1pPr algn="l">
              <a:defRPr sz="3973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7888" y="6793118"/>
            <a:ext cx="5456699" cy="2427436"/>
          </a:xfrm>
        </p:spPr>
        <p:txBody>
          <a:bodyPr anchor="ctr">
            <a:normAutofit/>
          </a:bodyPr>
          <a:lstStyle>
            <a:lvl1pPr marL="0" indent="0" algn="l">
              <a:buNone/>
              <a:defRPr sz="149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7847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2pPr>
            <a:lvl3pPr marL="756940" indent="0">
              <a:buNone/>
              <a:defRPr sz="1324">
                <a:solidFill>
                  <a:schemeClr val="tx1">
                    <a:tint val="75000"/>
                  </a:schemeClr>
                </a:solidFill>
              </a:defRPr>
            </a:lvl3pPr>
            <a:lvl4pPr marL="113541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4pPr>
            <a:lvl5pPr marL="151388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5pPr>
            <a:lvl6pPr marL="189235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6pPr>
            <a:lvl7pPr marL="227082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7pPr>
            <a:lvl8pPr marL="264929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8pPr>
            <a:lvl9pPr marL="302776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4940369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183" y="5061460"/>
            <a:ext cx="484232" cy="569663"/>
          </a:xfrm>
        </p:spPr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132825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1280" y="951089"/>
            <a:ext cx="5057380" cy="4517672"/>
          </a:xfrm>
        </p:spPr>
        <p:txBody>
          <a:bodyPr anchor="ctr">
            <a:normAutofit/>
          </a:bodyPr>
          <a:lstStyle>
            <a:lvl1pPr algn="l">
              <a:defRPr sz="3973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99888" y="5468761"/>
            <a:ext cx="4680163" cy="59443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2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8470" indent="0">
              <a:buFontTx/>
              <a:buNone/>
              <a:defRPr/>
            </a:lvl2pPr>
            <a:lvl3pPr marL="756940" indent="0">
              <a:buFontTx/>
              <a:buNone/>
              <a:defRPr/>
            </a:lvl3pPr>
            <a:lvl4pPr marL="1135410" indent="0">
              <a:buFontTx/>
              <a:buNone/>
              <a:defRPr/>
            </a:lvl4pPr>
            <a:lvl5pPr marL="1513881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7888" y="6793118"/>
            <a:ext cx="5456699" cy="2427436"/>
          </a:xfrm>
        </p:spPr>
        <p:txBody>
          <a:bodyPr anchor="ctr">
            <a:normAutofit/>
          </a:bodyPr>
          <a:lstStyle>
            <a:lvl1pPr marL="0" indent="0" algn="l">
              <a:buNone/>
              <a:defRPr sz="149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7847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2pPr>
            <a:lvl3pPr marL="756940" indent="0">
              <a:buNone/>
              <a:defRPr sz="1324">
                <a:solidFill>
                  <a:schemeClr val="tx1">
                    <a:tint val="75000"/>
                  </a:schemeClr>
                </a:solidFill>
              </a:defRPr>
            </a:lvl3pPr>
            <a:lvl4pPr marL="113541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4pPr>
            <a:lvl5pPr marL="151388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5pPr>
            <a:lvl6pPr marL="189235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6pPr>
            <a:lvl7pPr marL="227082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7pPr>
            <a:lvl8pPr marL="264929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8pPr>
            <a:lvl9pPr marL="302776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8" y="4940369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183" y="5061460"/>
            <a:ext cx="484232" cy="569663"/>
          </a:xfrm>
        </p:spPr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  <p:sp>
        <p:nvSpPr>
          <p:cNvPr id="14" name="TextBox 13"/>
          <p:cNvSpPr txBox="1"/>
          <p:nvPr/>
        </p:nvSpPr>
        <p:spPr>
          <a:xfrm>
            <a:off x="1496884" y="1011008"/>
            <a:ext cx="378559" cy="912359"/>
          </a:xfrm>
          <a:prstGeom prst="rect">
            <a:avLst/>
          </a:prstGeom>
        </p:spPr>
        <p:txBody>
          <a:bodyPr vert="horz" lIns="75692" tIns="37846" rIns="75692" bIns="37846" rtlCol="0" anchor="ctr">
            <a:noAutofit/>
          </a:bodyPr>
          <a:lstStyle/>
          <a:p>
            <a:pPr lvl="0"/>
            <a:r>
              <a:rPr lang="en-US" sz="662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2558" y="4532815"/>
            <a:ext cx="378559" cy="912359"/>
          </a:xfrm>
          <a:prstGeom prst="rect">
            <a:avLst/>
          </a:prstGeom>
        </p:spPr>
        <p:txBody>
          <a:bodyPr vert="horz" lIns="75692" tIns="37846" rIns="75692" bIns="37846" rtlCol="0" anchor="ctr">
            <a:noAutofit/>
          </a:bodyPr>
          <a:lstStyle/>
          <a:p>
            <a:pPr lvl="0"/>
            <a:r>
              <a:rPr lang="en-US" sz="662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012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7888" y="3804358"/>
            <a:ext cx="5456699" cy="4251263"/>
          </a:xfrm>
        </p:spPr>
        <p:txBody>
          <a:bodyPr anchor="b">
            <a:normAutofit/>
          </a:bodyPr>
          <a:lstStyle>
            <a:lvl1pPr algn="l">
              <a:defRPr sz="3973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7888" y="8084256"/>
            <a:ext cx="5456699" cy="113834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8" y="7661540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3183" y="7774541"/>
            <a:ext cx="484232" cy="569663"/>
          </a:xfrm>
        </p:spPr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402494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11280" y="951089"/>
            <a:ext cx="5057380" cy="4517672"/>
          </a:xfrm>
        </p:spPr>
        <p:txBody>
          <a:bodyPr anchor="ctr">
            <a:normAutofit/>
          </a:bodyPr>
          <a:lstStyle>
            <a:lvl1pPr algn="l">
              <a:defRPr sz="3973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7888" y="6776508"/>
            <a:ext cx="5536419" cy="130774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87">
                <a:solidFill>
                  <a:schemeClr val="accent1"/>
                </a:solidFill>
              </a:defRPr>
            </a:lvl1pPr>
            <a:lvl2pPr marL="378470" indent="0">
              <a:buFontTx/>
              <a:buNone/>
              <a:defRPr/>
            </a:lvl2pPr>
            <a:lvl3pPr marL="756940" indent="0">
              <a:buFontTx/>
              <a:buNone/>
              <a:defRPr/>
            </a:lvl3pPr>
            <a:lvl4pPr marL="1135410" indent="0">
              <a:buFontTx/>
              <a:buNone/>
              <a:defRPr/>
            </a:lvl4pPr>
            <a:lvl5pPr marL="1513881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7888" y="8084256"/>
            <a:ext cx="5536419" cy="113834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8" y="7661540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3183" y="7774541"/>
            <a:ext cx="484232" cy="569663"/>
          </a:xfrm>
        </p:spPr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  <p:sp>
        <p:nvSpPr>
          <p:cNvPr id="11" name="TextBox 10"/>
          <p:cNvSpPr txBox="1"/>
          <p:nvPr/>
        </p:nvSpPr>
        <p:spPr>
          <a:xfrm>
            <a:off x="1496884" y="1011008"/>
            <a:ext cx="378559" cy="912359"/>
          </a:xfrm>
          <a:prstGeom prst="rect">
            <a:avLst/>
          </a:prstGeom>
        </p:spPr>
        <p:txBody>
          <a:bodyPr vert="horz" lIns="75692" tIns="37846" rIns="75692" bIns="37846" rtlCol="0" anchor="ctr">
            <a:noAutofit/>
          </a:bodyPr>
          <a:lstStyle/>
          <a:p>
            <a:pPr lvl="0"/>
            <a:r>
              <a:rPr lang="en-US" sz="662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2558" y="4532815"/>
            <a:ext cx="378559" cy="912359"/>
          </a:xfrm>
          <a:prstGeom prst="rect">
            <a:avLst/>
          </a:prstGeom>
        </p:spPr>
        <p:txBody>
          <a:bodyPr vert="horz" lIns="75692" tIns="37846" rIns="75692" bIns="37846" rtlCol="0" anchor="ctr">
            <a:noAutofit/>
          </a:bodyPr>
          <a:lstStyle/>
          <a:p>
            <a:pPr lvl="0"/>
            <a:r>
              <a:rPr lang="en-US" sz="662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7159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7889" y="978871"/>
            <a:ext cx="5456698" cy="4493365"/>
          </a:xfrm>
        </p:spPr>
        <p:txBody>
          <a:bodyPr anchor="ctr">
            <a:normAutofit/>
          </a:bodyPr>
          <a:lstStyle>
            <a:lvl1pPr algn="l">
              <a:defRPr sz="3973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7888" y="6776508"/>
            <a:ext cx="5456699" cy="130774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87">
                <a:solidFill>
                  <a:schemeClr val="accent1"/>
                </a:solidFill>
              </a:defRPr>
            </a:lvl1pPr>
            <a:lvl2pPr marL="378470" indent="0">
              <a:buFontTx/>
              <a:buNone/>
              <a:defRPr/>
            </a:lvl2pPr>
            <a:lvl3pPr marL="756940" indent="0">
              <a:buFontTx/>
              <a:buNone/>
              <a:defRPr/>
            </a:lvl3pPr>
            <a:lvl4pPr marL="1135410" indent="0">
              <a:buFontTx/>
              <a:buNone/>
              <a:defRPr/>
            </a:lvl4pPr>
            <a:lvl5pPr marL="1513881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7888" y="8084256"/>
            <a:ext cx="5456699" cy="113834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7661540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3183" y="7774541"/>
            <a:ext cx="484232" cy="569663"/>
          </a:xfrm>
        </p:spPr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1611484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1109595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2838740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93899" y="978870"/>
            <a:ext cx="1370909" cy="8243733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7889" y="978870"/>
            <a:ext cx="3904088" cy="8243733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1109595"/>
            <a:ext cx="1124417" cy="79258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24392059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30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1316363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56658"/>
            <a:ext cx="1639993" cy="10357489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6904" y="445"/>
            <a:ext cx="1616047" cy="10691899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1384" cy="10699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10194" y="973727"/>
            <a:ext cx="5454393" cy="19984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7888" y="3328811"/>
            <a:ext cx="5456699" cy="6063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3820" y="9571876"/>
            <a:ext cx="634392" cy="5775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7888" y="9572999"/>
            <a:ext cx="4731982" cy="56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23183" y="1229088"/>
            <a:ext cx="484232" cy="56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56">
                <a:solidFill>
                  <a:srgbClr val="FEFFFF"/>
                </a:solidFill>
              </a:defRPr>
            </a:lvl1pPr>
          </a:lstStyle>
          <a:p>
            <a:pPr marL="38100">
              <a:lnSpc>
                <a:spcPts val="1305"/>
              </a:lnSpc>
            </a:pPr>
            <a:fld id="{81D60167-4931-47E6-BA6A-407CBD079E47}" type="slidenum">
              <a:rPr lang="sv-SE" spc="-50" smtClean="0"/>
              <a:t>‹#›</a:t>
            </a:fld>
            <a:endParaRPr lang="sv-SE" spc="-50" dirty="0"/>
          </a:p>
        </p:txBody>
      </p:sp>
    </p:spTree>
    <p:extLst>
      <p:ext uri="{BB962C8B-B14F-4D97-AF65-F5344CB8AC3E}">
        <p14:creationId xmlns:p14="http://schemas.microsoft.com/office/powerpoint/2010/main" val="2324527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378470" rtl="0" eaLnBrk="1" latinLnBrk="0" hangingPunct="1">
        <a:spcBef>
          <a:spcPct val="0"/>
        </a:spcBef>
        <a:buNone/>
        <a:defRPr sz="298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3853" indent="-283853" algn="l" defTabSz="378470" rtl="0" eaLnBrk="1" latinLnBrk="0" hangingPunct="1">
        <a:spcBef>
          <a:spcPts val="828"/>
        </a:spcBef>
        <a:spcAft>
          <a:spcPts val="0"/>
        </a:spcAft>
        <a:buClr>
          <a:schemeClr val="accent1"/>
        </a:buClr>
        <a:buFont typeface="Wingdings 3" charset="2"/>
        <a:buChar char=""/>
        <a:defRPr sz="14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15014" indent="-236544" algn="l" defTabSz="378470" rtl="0" eaLnBrk="1" latinLnBrk="0" hangingPunct="1">
        <a:spcBef>
          <a:spcPts val="828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46175" indent="-189235" algn="l" defTabSz="378470" rtl="0" eaLnBrk="1" latinLnBrk="0" hangingPunct="1">
        <a:spcBef>
          <a:spcPts val="828"/>
        </a:spcBef>
        <a:spcAft>
          <a:spcPts val="0"/>
        </a:spcAft>
        <a:buClr>
          <a:schemeClr val="accent1"/>
        </a:buClr>
        <a:buFont typeface="Wingdings 3" charset="2"/>
        <a:buChar char=""/>
        <a:defRPr sz="115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24646" indent="-189235" algn="l" defTabSz="378470" rtl="0" eaLnBrk="1" latinLnBrk="0" hangingPunct="1">
        <a:spcBef>
          <a:spcPts val="828"/>
        </a:spcBef>
        <a:spcAft>
          <a:spcPts val="0"/>
        </a:spcAft>
        <a:buClr>
          <a:schemeClr val="accent1"/>
        </a:buClr>
        <a:buFont typeface="Wingdings 3" charset="2"/>
        <a:buChar char=""/>
        <a:defRPr sz="99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03116" indent="-189235" algn="l" defTabSz="378470" rtl="0" eaLnBrk="1" latinLnBrk="0" hangingPunct="1">
        <a:spcBef>
          <a:spcPts val="828"/>
        </a:spcBef>
        <a:spcAft>
          <a:spcPts val="0"/>
        </a:spcAft>
        <a:buClr>
          <a:schemeClr val="accent1"/>
        </a:buClr>
        <a:buFont typeface="Wingdings 3" charset="2"/>
        <a:buChar char=""/>
        <a:defRPr sz="99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081586" indent="-189235" algn="l" defTabSz="378470" rtl="0" eaLnBrk="1" latinLnBrk="0" hangingPunct="1">
        <a:spcBef>
          <a:spcPts val="828"/>
        </a:spcBef>
        <a:spcAft>
          <a:spcPts val="0"/>
        </a:spcAft>
        <a:buClr>
          <a:schemeClr val="accent1"/>
        </a:buClr>
        <a:buFont typeface="Wingdings 3" charset="2"/>
        <a:buChar char=""/>
        <a:defRPr sz="99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460056" indent="-189235" algn="l" defTabSz="378470" rtl="0" eaLnBrk="1" latinLnBrk="0" hangingPunct="1">
        <a:spcBef>
          <a:spcPts val="828"/>
        </a:spcBef>
        <a:spcAft>
          <a:spcPts val="0"/>
        </a:spcAft>
        <a:buClr>
          <a:schemeClr val="accent1"/>
        </a:buClr>
        <a:buFont typeface="Wingdings 3" charset="2"/>
        <a:buChar char=""/>
        <a:defRPr sz="99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838526" indent="-189235" algn="l" defTabSz="378470" rtl="0" eaLnBrk="1" latinLnBrk="0" hangingPunct="1">
        <a:spcBef>
          <a:spcPts val="828"/>
        </a:spcBef>
        <a:spcAft>
          <a:spcPts val="0"/>
        </a:spcAft>
        <a:buClr>
          <a:schemeClr val="accent1"/>
        </a:buClr>
        <a:buFont typeface="Wingdings 3" charset="2"/>
        <a:buChar char=""/>
        <a:defRPr sz="99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216996" indent="-189235" algn="l" defTabSz="378470" rtl="0" eaLnBrk="1" latinLnBrk="0" hangingPunct="1">
        <a:spcBef>
          <a:spcPts val="828"/>
        </a:spcBef>
        <a:spcAft>
          <a:spcPts val="0"/>
        </a:spcAft>
        <a:buClr>
          <a:schemeClr val="accent1"/>
        </a:buClr>
        <a:buFont typeface="Wingdings 3" charset="2"/>
        <a:buChar char=""/>
        <a:defRPr sz="99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847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8470" algn="l" defTabSz="37847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6940" algn="l" defTabSz="37847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5410" algn="l" defTabSz="37847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3881" algn="l" defTabSz="37847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92351" algn="l" defTabSz="37847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70821" algn="l" defTabSz="37847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9291" algn="l" defTabSz="37847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7761" algn="l" defTabSz="37847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652157" y="813794"/>
            <a:ext cx="6176010" cy="50202"/>
            <a:chOff x="652157" y="818910"/>
            <a:chExt cx="6176010" cy="45085"/>
          </a:xfrm>
        </p:grpSpPr>
        <p:sp>
          <p:nvSpPr>
            <p:cNvPr id="6" name="object 6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6150610" y="0"/>
                  </a:moveTo>
                  <a:lnTo>
                    <a:pt x="0" y="0"/>
                  </a:lnTo>
                  <a:lnTo>
                    <a:pt x="0" y="19415"/>
                  </a:lnTo>
                  <a:lnTo>
                    <a:pt x="6150610" y="19415"/>
                  </a:lnTo>
                  <a:lnTo>
                    <a:pt x="615061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0" y="19415"/>
                  </a:moveTo>
                  <a:lnTo>
                    <a:pt x="6150610" y="19415"/>
                  </a:lnTo>
                  <a:lnTo>
                    <a:pt x="6150610" y="0"/>
                  </a:lnTo>
                  <a:lnTo>
                    <a:pt x="0" y="0"/>
                  </a:lnTo>
                  <a:lnTo>
                    <a:pt x="0" y="19415"/>
                  </a:lnTo>
                  <a:close/>
                </a:path>
              </a:pathLst>
            </a:custGeom>
            <a:ln w="254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270000" y="4814627"/>
            <a:ext cx="5019610" cy="2838396"/>
            <a:chOff x="1850132" y="4682235"/>
            <a:chExt cx="4330700" cy="298132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0132" y="7005820"/>
              <a:ext cx="4330454" cy="6573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1185" y="4682235"/>
              <a:ext cx="4310634" cy="232854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407160" y="1628291"/>
            <a:ext cx="4302125" cy="21062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19" marR="28575" algn="ctr">
              <a:lnSpc>
                <a:spcPct val="127499"/>
              </a:lnSpc>
              <a:spcBef>
                <a:spcPts val="100"/>
              </a:spcBef>
            </a:pPr>
            <a:r>
              <a:rPr sz="2800" b="1" dirty="0">
                <a:solidFill>
                  <a:srgbClr val="FF0000"/>
                </a:solidFill>
                <a:latin typeface="+mj-lt"/>
                <a:cs typeface="Times New Roman"/>
              </a:rPr>
              <a:t>University</a:t>
            </a:r>
            <a:r>
              <a:rPr lang="ar-IQ" sz="2800" b="1" dirty="0">
                <a:solidFill>
                  <a:srgbClr val="FF0000"/>
                </a:solidFill>
                <a:latin typeface="+mj-lt"/>
                <a:cs typeface="Times New Roman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Times New Roman"/>
              </a:rPr>
              <a:t> of Hilla</a:t>
            </a:r>
            <a:r>
              <a:rPr sz="2800" b="1" spc="-55" dirty="0">
                <a:solidFill>
                  <a:srgbClr val="FF0000"/>
                </a:solidFill>
                <a:latin typeface="+mj-lt"/>
                <a:cs typeface="Times New Roman"/>
              </a:rPr>
              <a:t> </a:t>
            </a:r>
            <a:r>
              <a:rPr lang="en-US" sz="2800" b="1" spc="-55" dirty="0">
                <a:solidFill>
                  <a:srgbClr val="FF0000"/>
                </a:solidFill>
                <a:latin typeface="+mj-lt"/>
                <a:cs typeface="Times New Roman"/>
              </a:rPr>
              <a:t> Vacuity of Nursing</a:t>
            </a:r>
            <a:r>
              <a:rPr sz="2800" b="1" spc="-120" dirty="0">
                <a:solidFill>
                  <a:srgbClr val="FF0000"/>
                </a:solidFill>
                <a:latin typeface="+mj-lt"/>
                <a:cs typeface="Times New Roman"/>
              </a:rPr>
              <a:t> </a:t>
            </a:r>
            <a:endParaRPr sz="2800" dirty="0">
              <a:solidFill>
                <a:srgbClr val="FF0000"/>
              </a:solidFill>
              <a:latin typeface="+mj-lt"/>
              <a:cs typeface="Times New Roman"/>
            </a:endParaRPr>
          </a:p>
          <a:p>
            <a:pPr marL="12700" marR="5080" algn="ctr">
              <a:lnSpc>
                <a:spcPct val="167500"/>
              </a:lnSpc>
              <a:spcBef>
                <a:spcPts val="2905"/>
              </a:spcBef>
            </a:pPr>
            <a:r>
              <a:rPr sz="2800" b="1" spc="-20" dirty="0">
                <a:solidFill>
                  <a:srgbClr val="6F2F9F"/>
                </a:solidFill>
                <a:latin typeface="+mn-lt"/>
                <a:cs typeface="Times New Roman"/>
              </a:rPr>
              <a:t>Bio</a:t>
            </a:r>
            <a:r>
              <a:rPr lang="en-US" sz="2800" b="1" spc="-20" dirty="0">
                <a:solidFill>
                  <a:srgbClr val="6F2F9F"/>
                </a:solidFill>
                <a:latin typeface="+mn-lt"/>
                <a:cs typeface="Times New Roman"/>
              </a:rPr>
              <a:t> chemistry </a:t>
            </a:r>
            <a:r>
              <a:rPr sz="2800" b="1" spc="-10" dirty="0">
                <a:solidFill>
                  <a:srgbClr val="6F2F9F"/>
                </a:solidFill>
                <a:latin typeface="+mn-lt"/>
                <a:cs typeface="Times New Roman"/>
              </a:rPr>
              <a:t>laboratory</a:t>
            </a:r>
            <a:endParaRPr sz="2800" dirty="0">
              <a:latin typeface="+mn-lt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24000" y="7979664"/>
            <a:ext cx="4959350" cy="914400"/>
            <a:chOff x="1524000" y="7979664"/>
            <a:chExt cx="4959350" cy="914400"/>
          </a:xfrm>
        </p:grpSpPr>
        <p:sp>
          <p:nvSpPr>
            <p:cNvPr id="17" name="object 17"/>
            <p:cNvSpPr/>
            <p:nvPr/>
          </p:nvSpPr>
          <p:spPr>
            <a:xfrm>
              <a:off x="1536700" y="7992364"/>
              <a:ext cx="4933950" cy="889000"/>
            </a:xfrm>
            <a:custGeom>
              <a:avLst/>
              <a:gdLst/>
              <a:ahLst/>
              <a:cxnLst/>
              <a:rect l="l" t="t" r="r" b="b"/>
              <a:pathLst>
                <a:path w="4933950" h="889000">
                  <a:moveTo>
                    <a:pt x="4785741" y="0"/>
                  </a:moveTo>
                  <a:lnTo>
                    <a:pt x="148208" y="0"/>
                  </a:lnTo>
                  <a:lnTo>
                    <a:pt x="101339" y="7562"/>
                  </a:lnTo>
                  <a:lnTo>
                    <a:pt x="60652" y="28614"/>
                  </a:lnTo>
                  <a:lnTo>
                    <a:pt x="28578" y="60707"/>
                  </a:lnTo>
                  <a:lnTo>
                    <a:pt x="7549" y="101388"/>
                  </a:lnTo>
                  <a:lnTo>
                    <a:pt x="0" y="148209"/>
                  </a:lnTo>
                  <a:lnTo>
                    <a:pt x="0" y="740918"/>
                  </a:lnTo>
                  <a:lnTo>
                    <a:pt x="7549" y="787725"/>
                  </a:lnTo>
                  <a:lnTo>
                    <a:pt x="28578" y="828375"/>
                  </a:lnTo>
                  <a:lnTo>
                    <a:pt x="60652" y="860430"/>
                  </a:lnTo>
                  <a:lnTo>
                    <a:pt x="101339" y="881451"/>
                  </a:lnTo>
                  <a:lnTo>
                    <a:pt x="148208" y="889000"/>
                  </a:lnTo>
                  <a:lnTo>
                    <a:pt x="4785741" y="889000"/>
                  </a:lnTo>
                  <a:lnTo>
                    <a:pt x="4832610" y="881451"/>
                  </a:lnTo>
                  <a:lnTo>
                    <a:pt x="4873297" y="860430"/>
                  </a:lnTo>
                  <a:lnTo>
                    <a:pt x="4905371" y="828375"/>
                  </a:lnTo>
                  <a:lnTo>
                    <a:pt x="4926400" y="787725"/>
                  </a:lnTo>
                  <a:lnTo>
                    <a:pt x="4933950" y="740918"/>
                  </a:lnTo>
                  <a:lnTo>
                    <a:pt x="4933950" y="148209"/>
                  </a:lnTo>
                  <a:lnTo>
                    <a:pt x="4926400" y="101388"/>
                  </a:lnTo>
                  <a:lnTo>
                    <a:pt x="4905371" y="60707"/>
                  </a:lnTo>
                  <a:lnTo>
                    <a:pt x="4873297" y="28614"/>
                  </a:lnTo>
                  <a:lnTo>
                    <a:pt x="4832610" y="7562"/>
                  </a:lnTo>
                  <a:lnTo>
                    <a:pt x="4785741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36700" y="7992364"/>
              <a:ext cx="4933950" cy="889000"/>
            </a:xfrm>
            <a:custGeom>
              <a:avLst/>
              <a:gdLst/>
              <a:ahLst/>
              <a:cxnLst/>
              <a:rect l="l" t="t" r="r" b="b"/>
              <a:pathLst>
                <a:path w="4933950" h="889000">
                  <a:moveTo>
                    <a:pt x="0" y="148209"/>
                  </a:moveTo>
                  <a:lnTo>
                    <a:pt x="7549" y="101388"/>
                  </a:lnTo>
                  <a:lnTo>
                    <a:pt x="28578" y="60707"/>
                  </a:lnTo>
                  <a:lnTo>
                    <a:pt x="60652" y="28614"/>
                  </a:lnTo>
                  <a:lnTo>
                    <a:pt x="101339" y="7562"/>
                  </a:lnTo>
                  <a:lnTo>
                    <a:pt x="148208" y="0"/>
                  </a:lnTo>
                  <a:lnTo>
                    <a:pt x="4785741" y="0"/>
                  </a:lnTo>
                  <a:lnTo>
                    <a:pt x="4832610" y="7562"/>
                  </a:lnTo>
                  <a:lnTo>
                    <a:pt x="4873297" y="28614"/>
                  </a:lnTo>
                  <a:lnTo>
                    <a:pt x="4905371" y="60707"/>
                  </a:lnTo>
                  <a:lnTo>
                    <a:pt x="4926400" y="101388"/>
                  </a:lnTo>
                  <a:lnTo>
                    <a:pt x="4933950" y="148209"/>
                  </a:lnTo>
                  <a:lnTo>
                    <a:pt x="4933950" y="740918"/>
                  </a:lnTo>
                  <a:lnTo>
                    <a:pt x="4926400" y="787725"/>
                  </a:lnTo>
                  <a:lnTo>
                    <a:pt x="4905371" y="828375"/>
                  </a:lnTo>
                  <a:lnTo>
                    <a:pt x="4873297" y="860430"/>
                  </a:lnTo>
                  <a:lnTo>
                    <a:pt x="4832610" y="881451"/>
                  </a:lnTo>
                  <a:lnTo>
                    <a:pt x="4785741" y="889000"/>
                  </a:lnTo>
                  <a:lnTo>
                    <a:pt x="148208" y="889000"/>
                  </a:lnTo>
                  <a:lnTo>
                    <a:pt x="101339" y="881451"/>
                  </a:lnTo>
                  <a:lnTo>
                    <a:pt x="60652" y="860430"/>
                  </a:lnTo>
                  <a:lnTo>
                    <a:pt x="28578" y="828375"/>
                  </a:lnTo>
                  <a:lnTo>
                    <a:pt x="7549" y="787725"/>
                  </a:lnTo>
                  <a:lnTo>
                    <a:pt x="0" y="740918"/>
                  </a:lnTo>
                  <a:lnTo>
                    <a:pt x="0" y="148209"/>
                  </a:lnTo>
                  <a:close/>
                </a:path>
              </a:pathLst>
            </a:custGeom>
            <a:ln w="25400">
              <a:solidFill>
                <a:srgbClr val="622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4" name="object 16">
            <a:extLst>
              <a:ext uri="{FF2B5EF4-FFF2-40B4-BE49-F238E27FC236}">
                <a16:creationId xmlns:a16="http://schemas.microsoft.com/office/drawing/2014/main" id="{F4FC6A01-96BE-145C-0981-C607EA37E0D2}"/>
              </a:ext>
            </a:extLst>
          </p:cNvPr>
          <p:cNvGrpSpPr/>
          <p:nvPr/>
        </p:nvGrpSpPr>
        <p:grpSpPr>
          <a:xfrm>
            <a:off x="1523681" y="7980871"/>
            <a:ext cx="4959350" cy="914400"/>
            <a:chOff x="1524000" y="7979664"/>
            <a:chExt cx="4959350" cy="914400"/>
          </a:xfrm>
        </p:grpSpPr>
        <p:sp>
          <p:nvSpPr>
            <p:cNvPr id="655" name="object 17">
              <a:extLst>
                <a:ext uri="{FF2B5EF4-FFF2-40B4-BE49-F238E27FC236}">
                  <a16:creationId xmlns:a16="http://schemas.microsoft.com/office/drawing/2014/main" id="{AC88D360-7D35-3D2C-1C6B-6EE512127303}"/>
                </a:ext>
              </a:extLst>
            </p:cNvPr>
            <p:cNvSpPr/>
            <p:nvPr/>
          </p:nvSpPr>
          <p:spPr>
            <a:xfrm>
              <a:off x="1536700" y="7992364"/>
              <a:ext cx="4933950" cy="889000"/>
            </a:xfrm>
            <a:custGeom>
              <a:avLst/>
              <a:gdLst/>
              <a:ahLst/>
              <a:cxnLst/>
              <a:rect l="l" t="t" r="r" b="b"/>
              <a:pathLst>
                <a:path w="4933950" h="889000">
                  <a:moveTo>
                    <a:pt x="4785741" y="0"/>
                  </a:moveTo>
                  <a:lnTo>
                    <a:pt x="148208" y="0"/>
                  </a:lnTo>
                  <a:lnTo>
                    <a:pt x="101339" y="7562"/>
                  </a:lnTo>
                  <a:lnTo>
                    <a:pt x="60652" y="28614"/>
                  </a:lnTo>
                  <a:lnTo>
                    <a:pt x="28578" y="60707"/>
                  </a:lnTo>
                  <a:lnTo>
                    <a:pt x="7549" y="101388"/>
                  </a:lnTo>
                  <a:lnTo>
                    <a:pt x="0" y="148209"/>
                  </a:lnTo>
                  <a:lnTo>
                    <a:pt x="0" y="740918"/>
                  </a:lnTo>
                  <a:lnTo>
                    <a:pt x="7549" y="787725"/>
                  </a:lnTo>
                  <a:lnTo>
                    <a:pt x="28578" y="828375"/>
                  </a:lnTo>
                  <a:lnTo>
                    <a:pt x="60652" y="860430"/>
                  </a:lnTo>
                  <a:lnTo>
                    <a:pt x="101339" y="881451"/>
                  </a:lnTo>
                  <a:lnTo>
                    <a:pt x="148208" y="889000"/>
                  </a:lnTo>
                  <a:lnTo>
                    <a:pt x="4785741" y="889000"/>
                  </a:lnTo>
                  <a:lnTo>
                    <a:pt x="4832610" y="881451"/>
                  </a:lnTo>
                  <a:lnTo>
                    <a:pt x="4873297" y="860430"/>
                  </a:lnTo>
                  <a:lnTo>
                    <a:pt x="4905371" y="828375"/>
                  </a:lnTo>
                  <a:lnTo>
                    <a:pt x="4926400" y="787725"/>
                  </a:lnTo>
                  <a:lnTo>
                    <a:pt x="4933950" y="740918"/>
                  </a:lnTo>
                  <a:lnTo>
                    <a:pt x="4933950" y="148209"/>
                  </a:lnTo>
                  <a:lnTo>
                    <a:pt x="4926400" y="101388"/>
                  </a:lnTo>
                  <a:lnTo>
                    <a:pt x="4905371" y="60707"/>
                  </a:lnTo>
                  <a:lnTo>
                    <a:pt x="4873297" y="28614"/>
                  </a:lnTo>
                  <a:lnTo>
                    <a:pt x="4832610" y="7562"/>
                  </a:lnTo>
                  <a:lnTo>
                    <a:pt x="4785741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18">
              <a:extLst>
                <a:ext uri="{FF2B5EF4-FFF2-40B4-BE49-F238E27FC236}">
                  <a16:creationId xmlns:a16="http://schemas.microsoft.com/office/drawing/2014/main" id="{D4058694-4D12-FC6E-6AC0-F42BD7BDBC1E}"/>
                </a:ext>
              </a:extLst>
            </p:cNvPr>
            <p:cNvSpPr/>
            <p:nvPr/>
          </p:nvSpPr>
          <p:spPr>
            <a:xfrm>
              <a:off x="1536700" y="7992364"/>
              <a:ext cx="4933950" cy="889000"/>
            </a:xfrm>
            <a:custGeom>
              <a:avLst/>
              <a:gdLst/>
              <a:ahLst/>
              <a:cxnLst/>
              <a:rect l="l" t="t" r="r" b="b"/>
              <a:pathLst>
                <a:path w="4933950" h="889000">
                  <a:moveTo>
                    <a:pt x="0" y="148209"/>
                  </a:moveTo>
                  <a:lnTo>
                    <a:pt x="7549" y="101388"/>
                  </a:lnTo>
                  <a:lnTo>
                    <a:pt x="28578" y="60707"/>
                  </a:lnTo>
                  <a:lnTo>
                    <a:pt x="60652" y="28614"/>
                  </a:lnTo>
                  <a:lnTo>
                    <a:pt x="101339" y="7562"/>
                  </a:lnTo>
                  <a:lnTo>
                    <a:pt x="148208" y="0"/>
                  </a:lnTo>
                  <a:lnTo>
                    <a:pt x="4785741" y="0"/>
                  </a:lnTo>
                  <a:lnTo>
                    <a:pt x="4832610" y="7562"/>
                  </a:lnTo>
                  <a:lnTo>
                    <a:pt x="4873297" y="28614"/>
                  </a:lnTo>
                  <a:lnTo>
                    <a:pt x="4905371" y="60707"/>
                  </a:lnTo>
                  <a:lnTo>
                    <a:pt x="4926400" y="101388"/>
                  </a:lnTo>
                  <a:lnTo>
                    <a:pt x="4933950" y="148209"/>
                  </a:lnTo>
                  <a:lnTo>
                    <a:pt x="4933950" y="740918"/>
                  </a:lnTo>
                  <a:lnTo>
                    <a:pt x="4926400" y="787725"/>
                  </a:lnTo>
                  <a:lnTo>
                    <a:pt x="4905371" y="828375"/>
                  </a:lnTo>
                  <a:lnTo>
                    <a:pt x="4873297" y="860430"/>
                  </a:lnTo>
                  <a:lnTo>
                    <a:pt x="4832610" y="881451"/>
                  </a:lnTo>
                  <a:lnTo>
                    <a:pt x="4785741" y="889000"/>
                  </a:lnTo>
                  <a:lnTo>
                    <a:pt x="148208" y="889000"/>
                  </a:lnTo>
                  <a:lnTo>
                    <a:pt x="101339" y="881451"/>
                  </a:lnTo>
                  <a:lnTo>
                    <a:pt x="60652" y="860430"/>
                  </a:lnTo>
                  <a:lnTo>
                    <a:pt x="28578" y="828375"/>
                  </a:lnTo>
                  <a:lnTo>
                    <a:pt x="7549" y="787725"/>
                  </a:lnTo>
                  <a:lnTo>
                    <a:pt x="0" y="740918"/>
                  </a:lnTo>
                  <a:lnTo>
                    <a:pt x="0" y="148209"/>
                  </a:lnTo>
                  <a:close/>
                </a:path>
              </a:pathLst>
            </a:custGeom>
            <a:ln w="25400">
              <a:solidFill>
                <a:srgbClr val="6224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60" name="صورة 659">
            <a:extLst>
              <a:ext uri="{FF2B5EF4-FFF2-40B4-BE49-F238E27FC236}">
                <a16:creationId xmlns:a16="http://schemas.microsoft.com/office/drawing/2014/main" id="{67209809-6450-8FC4-0713-DCB5EDA39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1721" y="8029931"/>
            <a:ext cx="2005758" cy="7498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543559"/>
            <a:ext cx="7569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Lecture</a:t>
            </a:r>
            <a:r>
              <a:rPr sz="1200" b="1" spc="-25" dirty="0">
                <a:latin typeface="Calibri"/>
                <a:cs typeface="Calibri"/>
              </a:rPr>
              <a:t> one</a:t>
            </a:r>
            <a:endParaRPr sz="1200" b="1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34140" y="504600"/>
            <a:ext cx="6565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First </a:t>
            </a:r>
            <a:r>
              <a:rPr sz="1200" b="1" spc="-10" dirty="0">
                <a:latin typeface="Calibri"/>
                <a:cs typeface="Calibri"/>
              </a:rPr>
              <a:t>stage</a:t>
            </a:r>
            <a:endParaRPr sz="1200" b="1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2157" y="818910"/>
            <a:ext cx="6176010" cy="45085"/>
            <a:chOff x="652157" y="818910"/>
            <a:chExt cx="6176010" cy="45085"/>
          </a:xfrm>
        </p:grpSpPr>
        <p:sp>
          <p:nvSpPr>
            <p:cNvPr id="6" name="object 6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6150610" y="0"/>
                  </a:moveTo>
                  <a:lnTo>
                    <a:pt x="0" y="0"/>
                  </a:lnTo>
                  <a:lnTo>
                    <a:pt x="0" y="19415"/>
                  </a:lnTo>
                  <a:lnTo>
                    <a:pt x="6150610" y="19415"/>
                  </a:lnTo>
                  <a:lnTo>
                    <a:pt x="615061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0" y="19415"/>
                  </a:moveTo>
                  <a:lnTo>
                    <a:pt x="6150610" y="19415"/>
                  </a:lnTo>
                  <a:lnTo>
                    <a:pt x="6150610" y="0"/>
                  </a:lnTo>
                  <a:lnTo>
                    <a:pt x="0" y="0"/>
                  </a:lnTo>
                  <a:lnTo>
                    <a:pt x="0" y="19415"/>
                  </a:lnTo>
                  <a:close/>
                </a:path>
              </a:pathLst>
            </a:custGeom>
            <a:ln w="254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43508" y="2836291"/>
            <a:ext cx="8147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1)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Goggles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49882" y="2836291"/>
            <a:ext cx="26860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Akhbar MT" pitchFamily="2" charset="-78"/>
              </a:rPr>
              <a:t>protects</a:t>
            </a:r>
            <a:r>
              <a:rPr sz="1400" spc="-50" dirty="0">
                <a:latin typeface="Times New Roman"/>
                <a:cs typeface="Akhbar MT" pitchFamily="2" charset="-78"/>
              </a:rPr>
              <a:t> </a:t>
            </a:r>
            <a:r>
              <a:rPr sz="1400" dirty="0">
                <a:latin typeface="Times New Roman"/>
                <a:cs typeface="Akhbar MT" pitchFamily="2" charset="-78"/>
              </a:rPr>
              <a:t>eyes</a:t>
            </a:r>
            <a:r>
              <a:rPr sz="1400" spc="-45" dirty="0">
                <a:latin typeface="Times New Roman"/>
                <a:cs typeface="Akhbar MT" pitchFamily="2" charset="-78"/>
              </a:rPr>
              <a:t> </a:t>
            </a:r>
            <a:r>
              <a:rPr sz="1400" dirty="0">
                <a:latin typeface="Times New Roman"/>
                <a:cs typeface="Akhbar MT" pitchFamily="2" charset="-78"/>
              </a:rPr>
              <a:t>from</a:t>
            </a:r>
            <a:r>
              <a:rPr sz="1400" spc="-85" dirty="0">
                <a:latin typeface="Times New Roman"/>
                <a:cs typeface="Akhbar MT" pitchFamily="2" charset="-78"/>
              </a:rPr>
              <a:t> </a:t>
            </a:r>
            <a:r>
              <a:rPr sz="1400" dirty="0">
                <a:latin typeface="Times New Roman"/>
                <a:cs typeface="Akhbar MT" pitchFamily="2" charset="-78"/>
              </a:rPr>
              <a:t>chemical</a:t>
            </a:r>
            <a:r>
              <a:rPr sz="1400" spc="-40" dirty="0">
                <a:latin typeface="Times New Roman"/>
                <a:cs typeface="Akhbar MT" pitchFamily="2" charset="-78"/>
              </a:rPr>
              <a:t> </a:t>
            </a:r>
            <a:r>
              <a:rPr sz="1400" spc="-10" dirty="0">
                <a:latin typeface="Times New Roman"/>
                <a:cs typeface="Akhbar MT" pitchFamily="2" charset="-78"/>
              </a:rPr>
              <a:t>splashes</a:t>
            </a:r>
            <a:r>
              <a:rPr sz="1400" spc="-1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3508" y="5290184"/>
            <a:ext cx="13531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2)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Bunsen</a:t>
            </a:r>
            <a:r>
              <a:rPr sz="1400" b="1" spc="-10" dirty="0">
                <a:latin typeface="Times New Roman"/>
                <a:cs typeface="Times New Roman"/>
              </a:rPr>
              <a:t> burner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20823" y="5290184"/>
            <a:ext cx="170878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Akhbar MT" pitchFamily="2" charset="-78"/>
              </a:rPr>
              <a:t>used</a:t>
            </a:r>
            <a:r>
              <a:rPr sz="1400" spc="-40" dirty="0">
                <a:latin typeface="Times New Roman"/>
                <a:cs typeface="Akhbar MT" pitchFamily="2" charset="-78"/>
              </a:rPr>
              <a:t> </a:t>
            </a:r>
            <a:r>
              <a:rPr sz="1400" dirty="0">
                <a:latin typeface="Times New Roman"/>
                <a:cs typeface="Akhbar MT" pitchFamily="2" charset="-78"/>
              </a:rPr>
              <a:t>to</a:t>
            </a:r>
            <a:r>
              <a:rPr sz="1400" spc="-50" dirty="0">
                <a:latin typeface="Times New Roman"/>
                <a:cs typeface="Akhbar MT" pitchFamily="2" charset="-78"/>
              </a:rPr>
              <a:t> </a:t>
            </a:r>
            <a:r>
              <a:rPr sz="1400" dirty="0">
                <a:latin typeface="Times New Roman"/>
                <a:cs typeface="Akhbar MT" pitchFamily="2" charset="-78"/>
              </a:rPr>
              <a:t>heat</a:t>
            </a:r>
            <a:r>
              <a:rPr sz="1400" spc="-10" dirty="0">
                <a:latin typeface="Times New Roman"/>
                <a:cs typeface="Akhbar MT" pitchFamily="2" charset="-78"/>
              </a:rPr>
              <a:t> substances.</a:t>
            </a:r>
            <a:endParaRPr sz="1400" dirty="0">
              <a:latin typeface="Times New Roman"/>
              <a:cs typeface="Akhbar MT" pitchFamily="2" charset="-78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9008" y="7945373"/>
            <a:ext cx="17037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3)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Graduated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cylinder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43326" y="7945373"/>
            <a:ext cx="1451610" cy="44704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90500" marR="5080" indent="-178435">
              <a:lnSpc>
                <a:spcPts val="1630"/>
              </a:lnSpc>
              <a:spcBef>
                <a:spcPts val="200"/>
              </a:spcBef>
            </a:pPr>
            <a:r>
              <a:rPr sz="1400" dirty="0">
                <a:latin typeface="Times New Roman"/>
                <a:cs typeface="Times New Roman"/>
              </a:rPr>
              <a:t>accurately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measures </a:t>
            </a:r>
            <a:r>
              <a:rPr sz="1400" dirty="0">
                <a:latin typeface="Times New Roman"/>
                <a:cs typeface="Times New Roman"/>
              </a:rPr>
              <a:t>liquid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volumes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3482" y="2057161"/>
            <a:ext cx="3352799" cy="276999"/>
          </a:xfrm>
          <a:prstGeom prst="rect">
            <a:avLst/>
          </a:prstGeom>
          <a:solidFill>
            <a:srgbClr val="B6DDE8"/>
          </a:solidFill>
          <a:ln w="38100">
            <a:solidFill>
              <a:srgbClr val="7030A0"/>
            </a:solidFill>
          </a:ln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795145">
              <a:lnSpc>
                <a:spcPts val="1820"/>
              </a:lnSpc>
              <a:defRPr sz="1600" b="1" spc="-4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pPr lvl="1" algn="justLow"/>
            <a:r>
              <a:rPr lang="en-US" dirty="0"/>
              <a:t>         </a:t>
            </a:r>
            <a:r>
              <a:rPr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Name</a:t>
            </a:r>
            <a:endParaRPr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26281" y="2075206"/>
            <a:ext cx="3544625" cy="230832"/>
          </a:xfrm>
          <a:prstGeom prst="rect">
            <a:avLst/>
          </a:prstGeom>
          <a:solidFill>
            <a:srgbClr val="B6DDE8"/>
          </a:solidFill>
          <a:ln w="38100">
            <a:solidFill>
              <a:srgbClr val="7030A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795145">
              <a:lnSpc>
                <a:spcPts val="1820"/>
              </a:lnSpc>
            </a:pPr>
            <a:r>
              <a:rPr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</a:t>
            </a:r>
          </a:p>
        </p:txBody>
      </p:sp>
      <p:sp>
        <p:nvSpPr>
          <p:cNvPr id="659" name="object 659"/>
          <p:cNvSpPr txBox="1"/>
          <p:nvPr/>
        </p:nvSpPr>
        <p:spPr>
          <a:xfrm>
            <a:off x="2641600" y="1041399"/>
            <a:ext cx="2057399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600" b="1" spc="-12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Instrument</a:t>
            </a:r>
            <a:r>
              <a:rPr lang="en-US" sz="2600" b="1" spc="-12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s</a:t>
            </a:r>
            <a:endParaRPr sz="26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grpSp>
        <p:nvGrpSpPr>
          <p:cNvPr id="660" name="object 660"/>
          <p:cNvGrpSpPr/>
          <p:nvPr/>
        </p:nvGrpSpPr>
        <p:grpSpPr>
          <a:xfrm>
            <a:off x="4653737" y="2530475"/>
            <a:ext cx="2209977" cy="6760716"/>
            <a:chOff x="4587875" y="2546857"/>
            <a:chExt cx="2275840" cy="6744334"/>
          </a:xfrm>
        </p:grpSpPr>
        <p:pic>
          <p:nvPicPr>
            <p:cNvPr id="661" name="object 66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875" y="2546857"/>
              <a:ext cx="2275586" cy="1551940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662" name="object 66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8875" y="4760213"/>
              <a:ext cx="1894840" cy="1971039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663" name="object 66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7875" y="7376921"/>
              <a:ext cx="2275713" cy="1913889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543559"/>
            <a:ext cx="7569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Lecture</a:t>
            </a:r>
            <a:r>
              <a:rPr sz="1200" b="1" spc="-25" dirty="0">
                <a:latin typeface="Calibri"/>
                <a:cs typeface="Calibri"/>
              </a:rPr>
              <a:t> one</a:t>
            </a:r>
            <a:endParaRPr sz="1200" b="1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0665" y="520700"/>
            <a:ext cx="6565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First </a:t>
            </a:r>
            <a:r>
              <a:rPr sz="1200" b="1" spc="-10" dirty="0">
                <a:latin typeface="Calibri"/>
                <a:cs typeface="Calibri"/>
              </a:rPr>
              <a:t>stage</a:t>
            </a:r>
            <a:endParaRPr sz="1200" b="1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0240" y="828235"/>
            <a:ext cx="6176010" cy="45085"/>
            <a:chOff x="652157" y="818910"/>
            <a:chExt cx="6176010" cy="45085"/>
          </a:xfrm>
        </p:grpSpPr>
        <p:sp>
          <p:nvSpPr>
            <p:cNvPr id="6" name="object 6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6150610" y="0"/>
                  </a:moveTo>
                  <a:lnTo>
                    <a:pt x="0" y="0"/>
                  </a:lnTo>
                  <a:lnTo>
                    <a:pt x="0" y="19415"/>
                  </a:lnTo>
                  <a:lnTo>
                    <a:pt x="6150610" y="19415"/>
                  </a:lnTo>
                  <a:lnTo>
                    <a:pt x="615061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0" y="19415"/>
                  </a:moveTo>
                  <a:lnTo>
                    <a:pt x="6150610" y="19415"/>
                  </a:lnTo>
                  <a:lnTo>
                    <a:pt x="6150610" y="0"/>
                  </a:lnTo>
                  <a:lnTo>
                    <a:pt x="0" y="0"/>
                  </a:lnTo>
                  <a:lnTo>
                    <a:pt x="0" y="19415"/>
                  </a:lnTo>
                  <a:close/>
                </a:path>
              </a:pathLst>
            </a:custGeom>
            <a:ln w="254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 flipH="1">
            <a:off x="486929" y="2028767"/>
            <a:ext cx="167923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1" dirty="0">
                <a:latin typeface="Times New Roman"/>
                <a:cs typeface="Times New Roman"/>
              </a:rPr>
              <a:t>4</a:t>
            </a:r>
            <a:r>
              <a:rPr sz="1400" b="1" dirty="0">
                <a:latin typeface="Times New Roman"/>
                <a:cs typeface="Times New Roman"/>
              </a:rPr>
              <a:t>)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Pipet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bulb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 rot="10800000" flipV="1">
            <a:off x="2457974" y="2004141"/>
            <a:ext cx="243511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Akhbar MT" pitchFamily="2" charset="-78"/>
              </a:rPr>
              <a:t>used</a:t>
            </a:r>
            <a:r>
              <a:rPr sz="1400" spc="-40" dirty="0">
                <a:latin typeface="Times New Roman"/>
                <a:cs typeface="Akhbar MT" pitchFamily="2" charset="-78"/>
              </a:rPr>
              <a:t> </a:t>
            </a:r>
            <a:r>
              <a:rPr sz="1400" dirty="0">
                <a:latin typeface="Times New Roman"/>
                <a:cs typeface="Akhbar MT" pitchFamily="2" charset="-78"/>
              </a:rPr>
              <a:t>to</a:t>
            </a:r>
            <a:r>
              <a:rPr sz="1400" spc="-35" dirty="0">
                <a:latin typeface="Times New Roman"/>
                <a:cs typeface="Akhbar MT" pitchFamily="2" charset="-78"/>
              </a:rPr>
              <a:t> </a:t>
            </a:r>
            <a:r>
              <a:rPr sz="1400" dirty="0">
                <a:latin typeface="Times New Roman"/>
                <a:cs typeface="Akhbar MT" pitchFamily="2" charset="-78"/>
              </a:rPr>
              <a:t>pull</a:t>
            </a:r>
            <a:r>
              <a:rPr sz="1400" spc="-50" dirty="0">
                <a:latin typeface="Times New Roman"/>
                <a:cs typeface="Akhbar MT" pitchFamily="2" charset="-78"/>
              </a:rPr>
              <a:t> </a:t>
            </a:r>
            <a:r>
              <a:rPr sz="1400" dirty="0">
                <a:latin typeface="Times New Roman"/>
                <a:cs typeface="Akhbar MT" pitchFamily="2" charset="-78"/>
              </a:rPr>
              <a:t>liquid</a:t>
            </a:r>
            <a:r>
              <a:rPr sz="1400" spc="-25" dirty="0">
                <a:latin typeface="Times New Roman"/>
                <a:cs typeface="Akhbar MT" pitchFamily="2" charset="-78"/>
              </a:rPr>
              <a:t> </a:t>
            </a:r>
            <a:r>
              <a:rPr sz="1400" dirty="0">
                <a:latin typeface="Times New Roman"/>
                <a:cs typeface="Akhbar MT" pitchFamily="2" charset="-78"/>
              </a:rPr>
              <a:t>up</a:t>
            </a:r>
            <a:r>
              <a:rPr sz="1400" spc="-40" dirty="0">
                <a:latin typeface="Times New Roman"/>
                <a:cs typeface="Akhbar MT" pitchFamily="2" charset="-78"/>
              </a:rPr>
              <a:t> </a:t>
            </a:r>
            <a:r>
              <a:rPr sz="1400" dirty="0">
                <a:latin typeface="Times New Roman"/>
                <a:cs typeface="Akhbar MT" pitchFamily="2" charset="-78"/>
              </a:rPr>
              <a:t>into</a:t>
            </a:r>
            <a:r>
              <a:rPr sz="1400" spc="-20" dirty="0">
                <a:latin typeface="Times New Roman"/>
                <a:cs typeface="Akhbar MT" pitchFamily="2" charset="-78"/>
              </a:rPr>
              <a:t> </a:t>
            </a:r>
            <a:r>
              <a:rPr sz="1400" dirty="0">
                <a:latin typeface="Times New Roman"/>
                <a:cs typeface="Akhbar MT" pitchFamily="2" charset="-78"/>
              </a:rPr>
              <a:t>a</a:t>
            </a:r>
            <a:r>
              <a:rPr sz="1400" spc="-55" dirty="0">
                <a:latin typeface="Times New Roman"/>
                <a:cs typeface="Akhbar MT" pitchFamily="2" charset="-78"/>
              </a:rPr>
              <a:t> </a:t>
            </a:r>
            <a:r>
              <a:rPr sz="1400" spc="-20" dirty="0">
                <a:latin typeface="Times New Roman"/>
                <a:cs typeface="Akhbar MT" pitchFamily="2" charset="-78"/>
              </a:rPr>
              <a:t>pipet</a:t>
            </a:r>
            <a:endParaRPr sz="1400" dirty="0">
              <a:latin typeface="Times New Roman"/>
              <a:cs typeface="Akhbar MT" pitchFamily="2" charset="-78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2096" y="5682688"/>
            <a:ext cx="112458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400" b="1" dirty="0">
                <a:latin typeface="Times New Roman"/>
                <a:cs typeface="Times New Roman"/>
              </a:rPr>
              <a:t>5</a:t>
            </a:r>
            <a:r>
              <a:rPr sz="1400" b="1" dirty="0">
                <a:latin typeface="Times New Roman"/>
                <a:cs typeface="Times New Roman"/>
              </a:rPr>
              <a:t>)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Stirring</a:t>
            </a:r>
            <a:r>
              <a:rPr sz="1400" b="1" spc="-25" dirty="0">
                <a:latin typeface="Times New Roman"/>
                <a:cs typeface="Times New Roman"/>
              </a:rPr>
              <a:t> rod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60599" y="5721234"/>
            <a:ext cx="1580908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used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for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stirring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5326" y="8187689"/>
            <a:ext cx="163563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dirty="0">
                <a:latin typeface="Times New Roman"/>
                <a:cs typeface="Times New Roman"/>
              </a:rPr>
              <a:t>6</a:t>
            </a:r>
            <a:r>
              <a:rPr sz="1100" dirty="0">
                <a:latin typeface="Times New Roman"/>
                <a:cs typeface="Times New Roman"/>
              </a:rPr>
              <a:t>)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Evaporating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dish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20964" y="8152175"/>
            <a:ext cx="2885101" cy="655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imes New Roman"/>
                <a:cs typeface="Times New Roman"/>
              </a:rPr>
              <a:t>liquids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are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heated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over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a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flame</a:t>
            </a:r>
            <a:r>
              <a:rPr sz="1100" b="1" spc="-25" dirty="0">
                <a:latin typeface="Times New Roman"/>
                <a:cs typeface="Times New Roman"/>
              </a:rPr>
              <a:t> so</a:t>
            </a:r>
            <a:endParaRPr sz="1100" b="1" dirty="0">
              <a:latin typeface="Times New Roman"/>
              <a:cs typeface="Times New Roman"/>
            </a:endParaRPr>
          </a:p>
          <a:p>
            <a:pPr marL="67310" algn="ctr">
              <a:lnSpc>
                <a:spcPct val="100000"/>
              </a:lnSpc>
              <a:spcBef>
                <a:spcPts val="25"/>
              </a:spcBef>
            </a:pPr>
            <a:r>
              <a:rPr sz="1150" b="1" dirty="0">
                <a:latin typeface="Times New Roman"/>
                <a:cs typeface="Times New Roman"/>
              </a:rPr>
              <a:t>that</a:t>
            </a:r>
            <a:r>
              <a:rPr sz="1150" b="1" spc="-40" dirty="0">
                <a:latin typeface="Times New Roman"/>
                <a:cs typeface="Times New Roman"/>
              </a:rPr>
              <a:t> </a:t>
            </a:r>
            <a:r>
              <a:rPr sz="1150" b="1" spc="-10" dirty="0">
                <a:latin typeface="Times New Roman"/>
                <a:cs typeface="Times New Roman"/>
              </a:rPr>
              <a:t>they</a:t>
            </a:r>
            <a:r>
              <a:rPr sz="1150" b="1" spc="-45" dirty="0">
                <a:latin typeface="Times New Roman"/>
                <a:cs typeface="Times New Roman"/>
              </a:rPr>
              <a:t> </a:t>
            </a:r>
            <a:r>
              <a:rPr sz="1150" b="1" spc="-10" dirty="0">
                <a:latin typeface="Times New Roman"/>
                <a:cs typeface="Times New Roman"/>
              </a:rPr>
              <a:t>evaporate,</a:t>
            </a:r>
            <a:r>
              <a:rPr sz="1150" b="1" spc="-50" dirty="0">
                <a:latin typeface="Times New Roman"/>
                <a:cs typeface="Times New Roman"/>
              </a:rPr>
              <a:t> </a:t>
            </a:r>
            <a:r>
              <a:rPr sz="1150" b="1" spc="-10" dirty="0">
                <a:latin typeface="Times New Roman"/>
                <a:cs typeface="Times New Roman"/>
              </a:rPr>
              <a:t>leaving</a:t>
            </a:r>
            <a:endParaRPr sz="1150" b="1" dirty="0">
              <a:latin typeface="Times New Roman"/>
              <a:cs typeface="Times New Roman"/>
            </a:endParaRPr>
          </a:p>
          <a:p>
            <a:pPr marL="443865" algn="ctr">
              <a:lnSpc>
                <a:spcPct val="100000"/>
              </a:lnSpc>
              <a:spcBef>
                <a:spcPts val="855"/>
              </a:spcBef>
            </a:pPr>
            <a:r>
              <a:rPr sz="1150" b="1" dirty="0">
                <a:latin typeface="Times New Roman"/>
                <a:cs typeface="Times New Roman"/>
              </a:rPr>
              <a:t>a</a:t>
            </a:r>
            <a:r>
              <a:rPr sz="1150" b="1" spc="-20" dirty="0">
                <a:latin typeface="Times New Roman"/>
                <a:cs typeface="Times New Roman"/>
              </a:rPr>
              <a:t> </a:t>
            </a:r>
            <a:r>
              <a:rPr sz="1150" b="1" dirty="0">
                <a:latin typeface="Times New Roman"/>
                <a:cs typeface="Times New Roman"/>
              </a:rPr>
              <a:t>solid</a:t>
            </a:r>
            <a:r>
              <a:rPr sz="1150" b="1" spc="-15" dirty="0">
                <a:latin typeface="Times New Roman"/>
                <a:cs typeface="Times New Roman"/>
              </a:rPr>
              <a:t> </a:t>
            </a:r>
            <a:r>
              <a:rPr sz="1150" b="1" spc="-10" dirty="0">
                <a:latin typeface="Times New Roman"/>
                <a:cs typeface="Times New Roman"/>
              </a:rPr>
              <a:t>residue</a:t>
            </a:r>
            <a:endParaRPr sz="1150" b="1" dirty="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27000" y="-509943"/>
            <a:ext cx="7442200" cy="11117618"/>
            <a:chOff x="304800" y="304774"/>
            <a:chExt cx="6954647" cy="10085247"/>
          </a:xfrm>
        </p:grpSpPr>
        <p:sp>
          <p:nvSpPr>
            <p:cNvPr id="19" name="object 19"/>
            <p:cNvSpPr/>
            <p:nvPr/>
          </p:nvSpPr>
          <p:spPr>
            <a:xfrm>
              <a:off x="344728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756"/>
                  </a:lnTo>
                  <a:lnTo>
                    <a:pt x="58216" y="18775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4728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756"/>
                  </a:moveTo>
                  <a:lnTo>
                    <a:pt x="58216" y="18775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75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4728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187451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187451" y="58521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4728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0" y="58521"/>
                  </a:moveTo>
                  <a:lnTo>
                    <a:pt x="187451" y="58521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4800" y="10162031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89" h="38734">
                  <a:moveTo>
                    <a:pt x="8534" y="0"/>
                  </a:moveTo>
                  <a:lnTo>
                    <a:pt x="0" y="0"/>
                  </a:lnTo>
                  <a:lnTo>
                    <a:pt x="0" y="38404"/>
                  </a:lnTo>
                  <a:lnTo>
                    <a:pt x="8534" y="38404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4800" y="10162031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89" h="38734">
                  <a:moveTo>
                    <a:pt x="0" y="38404"/>
                  </a:moveTo>
                  <a:lnTo>
                    <a:pt x="8534" y="38404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384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4800" y="10191901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4800" y="10191901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4093" y="10191901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8534" y="0"/>
                  </a:moveTo>
                  <a:lnTo>
                    <a:pt x="0" y="0"/>
                  </a:lnTo>
                  <a:lnTo>
                    <a:pt x="0" y="197510"/>
                  </a:lnTo>
                  <a:lnTo>
                    <a:pt x="8534" y="19751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4093" y="10191901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0" y="197510"/>
                  </a:moveTo>
                  <a:lnTo>
                    <a:pt x="8534" y="19751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975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4800" y="10380877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4800" y="10380877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4800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89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4800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89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4800" y="10241584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187756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87756" y="8534"/>
                  </a:lnTo>
                  <a:lnTo>
                    <a:pt x="1877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4800" y="10241584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0" y="8534"/>
                  </a:moveTo>
                  <a:lnTo>
                    <a:pt x="187756" y="8534"/>
                  </a:lnTo>
                  <a:lnTo>
                    <a:pt x="187756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3717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839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839" y="147827"/>
                  </a:lnTo>
                  <a:lnTo>
                    <a:pt x="88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3717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839" y="147827"/>
                  </a:lnTo>
                  <a:lnTo>
                    <a:pt x="8839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3717" y="10380877"/>
              <a:ext cx="48895" cy="8890"/>
            </a:xfrm>
            <a:custGeom>
              <a:avLst/>
              <a:gdLst/>
              <a:ahLst/>
              <a:cxnLst/>
              <a:rect l="l" t="t" r="r" b="b"/>
              <a:pathLst>
                <a:path w="48895" h="8890">
                  <a:moveTo>
                    <a:pt x="4846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48463" y="8534"/>
                  </a:lnTo>
                  <a:lnTo>
                    <a:pt x="484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3717" y="10380877"/>
              <a:ext cx="48895" cy="8890"/>
            </a:xfrm>
            <a:custGeom>
              <a:avLst/>
              <a:gdLst/>
              <a:ahLst/>
              <a:cxnLst/>
              <a:rect l="l" t="t" r="r" b="b"/>
              <a:pathLst>
                <a:path w="48895" h="8890">
                  <a:moveTo>
                    <a:pt x="0" y="8534"/>
                  </a:moveTo>
                  <a:lnTo>
                    <a:pt x="48463" y="8534"/>
                  </a:lnTo>
                  <a:lnTo>
                    <a:pt x="4846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4728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18745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187451" y="58216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44728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0" y="58216"/>
                  </a:moveTo>
                  <a:lnTo>
                    <a:pt x="187451" y="58216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44728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58216" y="18745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4728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451"/>
                  </a:moveTo>
                  <a:lnTo>
                    <a:pt x="58216" y="18745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3776" y="304774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89">
                  <a:moveTo>
                    <a:pt x="3840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38404" y="8534"/>
                  </a:lnTo>
                  <a:lnTo>
                    <a:pt x="38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3776" y="304774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89">
                  <a:moveTo>
                    <a:pt x="0" y="8534"/>
                  </a:moveTo>
                  <a:lnTo>
                    <a:pt x="38404" y="8534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3776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3776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04800" y="444093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197510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97510" y="8534"/>
                  </a:lnTo>
                  <a:lnTo>
                    <a:pt x="1975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04800" y="444093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0" y="8534"/>
                  </a:moveTo>
                  <a:lnTo>
                    <a:pt x="197510" y="8534"/>
                  </a:lnTo>
                  <a:lnTo>
                    <a:pt x="197510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04800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89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04800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89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04800" y="304774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89">
                  <a:moveTo>
                    <a:pt x="1478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828" y="8534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04800" y="304774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89">
                  <a:moveTo>
                    <a:pt x="0" y="8534"/>
                  </a:moveTo>
                  <a:lnTo>
                    <a:pt x="147828" y="8534"/>
                  </a:lnTo>
                  <a:lnTo>
                    <a:pt x="1478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4093" y="304799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8534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8534" y="18745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4093" y="304799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0" y="187451"/>
                  </a:moveTo>
                  <a:lnTo>
                    <a:pt x="8534" y="18745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04800" y="48371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8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828" y="8534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04800" y="48371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828" y="8534"/>
                  </a:lnTo>
                  <a:lnTo>
                    <a:pt x="1478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04800" y="483666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89" h="48895">
                  <a:moveTo>
                    <a:pt x="8534" y="0"/>
                  </a:moveTo>
                  <a:lnTo>
                    <a:pt x="0" y="0"/>
                  </a:lnTo>
                  <a:lnTo>
                    <a:pt x="0" y="48463"/>
                  </a:lnTo>
                  <a:lnTo>
                    <a:pt x="8534" y="48463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04800" y="483666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89" h="48895">
                  <a:moveTo>
                    <a:pt x="0" y="48463"/>
                  </a:moveTo>
                  <a:lnTo>
                    <a:pt x="8534" y="48463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484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334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34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334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334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653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3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3" y="58521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653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3" y="58521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653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3" y="8534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653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3" y="8534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970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970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970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970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22864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22864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22864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22864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46024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46024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46024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46024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691894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691894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691894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691894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92354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92354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92354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92354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15519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15519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15519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15519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38721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38721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38721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38721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61886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61886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61886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61886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85051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85051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85051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85051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08216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08216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08216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08216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31381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31381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31381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31381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54545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54545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54545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54545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77710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77710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77710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77710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00900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00900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00900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00900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24065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24065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24065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24065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47230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47230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47230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47230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7039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7039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7039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7039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3560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3560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93560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93560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16724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16724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16724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16724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399277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23164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648" y="58521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399277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0" y="58521"/>
                  </a:moveTo>
                  <a:lnTo>
                    <a:pt x="231648" y="58521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399277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399277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632450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23164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648" y="58521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632450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0" y="58521"/>
                  </a:moveTo>
                  <a:lnTo>
                    <a:pt x="231648" y="58521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632450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632450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865621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865621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865621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865621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098794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098794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098794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098794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331965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331965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331965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331965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565138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565138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565138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565138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798309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798309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798309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798309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334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334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334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334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7653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3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3" y="58216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7653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3" y="58216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7653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3" y="8534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653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3" y="8534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9970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9970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9970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9970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122864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122864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122864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122864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146024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146024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46024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146024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1691894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691894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1691894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691894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92354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92354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192354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92354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215519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215519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215519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15519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238721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238721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238721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238721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261886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261886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261886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61886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285051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285051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285051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285051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08216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08216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08216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08216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31381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31381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31381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31381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54545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54545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54545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54545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77710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77710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77710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77710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00900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00900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00900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00900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24065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24065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24065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24065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47230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47230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47230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47230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7039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7039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7039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7039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93560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93560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93560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493560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16724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16724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16724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16724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399277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23164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648" y="58216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399277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0" y="58216"/>
                  </a:moveTo>
                  <a:lnTo>
                    <a:pt x="231648" y="58216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399277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399277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632450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23164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648" y="58216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632450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0" y="58216"/>
                  </a:moveTo>
                  <a:lnTo>
                    <a:pt x="231648" y="58216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632450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632450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865621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865621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865621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865621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098794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098794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098794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098794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331965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331965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331965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6331965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6565138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6565138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6565138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6565138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6798309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6798309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6798309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6798309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7031736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187451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187451" y="58521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7031736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0" y="58521"/>
                  </a:moveTo>
                  <a:lnTo>
                    <a:pt x="187451" y="58521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7161021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756"/>
                  </a:lnTo>
                  <a:lnTo>
                    <a:pt x="58216" y="18775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7161021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756"/>
                  </a:moveTo>
                  <a:lnTo>
                    <a:pt x="58216" y="18775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75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7031736" y="10380877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90">
                  <a:moveTo>
                    <a:pt x="3840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38404" y="8534"/>
                  </a:lnTo>
                  <a:lnTo>
                    <a:pt x="38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7031736" y="10380877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90">
                  <a:moveTo>
                    <a:pt x="0" y="8534"/>
                  </a:moveTo>
                  <a:lnTo>
                    <a:pt x="38404" y="8534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7061327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838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838" y="137769"/>
                  </a:lnTo>
                  <a:lnTo>
                    <a:pt x="88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7061327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838" y="137769"/>
                  </a:lnTo>
                  <a:lnTo>
                    <a:pt x="8838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7061327" y="10241584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197510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97510" y="8534"/>
                  </a:lnTo>
                  <a:lnTo>
                    <a:pt x="1975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7061327" y="10241584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0" y="8534"/>
                  </a:moveTo>
                  <a:lnTo>
                    <a:pt x="197510" y="8534"/>
                  </a:lnTo>
                  <a:lnTo>
                    <a:pt x="197510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7250303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7250303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7111238" y="1038087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5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523" y="8534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7111238" y="1038087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523" y="8534"/>
                  </a:lnTo>
                  <a:lnTo>
                    <a:pt x="1475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7111238" y="10201960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8534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8534" y="18745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7111238" y="10201960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0" y="187451"/>
                  </a:moveTo>
                  <a:lnTo>
                    <a:pt x="8534" y="18745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7111238" y="10201960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5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523" y="8534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7111238" y="10201960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523" y="8534"/>
                  </a:lnTo>
                  <a:lnTo>
                    <a:pt x="1475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7250303" y="10162031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90" h="48895">
                  <a:moveTo>
                    <a:pt x="8534" y="0"/>
                  </a:moveTo>
                  <a:lnTo>
                    <a:pt x="0" y="0"/>
                  </a:lnTo>
                  <a:lnTo>
                    <a:pt x="0" y="48463"/>
                  </a:lnTo>
                  <a:lnTo>
                    <a:pt x="8534" y="48463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7250303" y="10162031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90" h="48895">
                  <a:moveTo>
                    <a:pt x="0" y="48463"/>
                  </a:moveTo>
                  <a:lnTo>
                    <a:pt x="8534" y="48463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484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7161021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58216" y="18745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7161021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451"/>
                  </a:moveTo>
                  <a:lnTo>
                    <a:pt x="58216" y="18745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7031736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18745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187451" y="58216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7031736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0" y="58216"/>
                  </a:moveTo>
                  <a:lnTo>
                    <a:pt x="187451" y="58216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7250303" y="493724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90" h="38734">
                  <a:moveTo>
                    <a:pt x="8534" y="0"/>
                  </a:moveTo>
                  <a:lnTo>
                    <a:pt x="0" y="0"/>
                  </a:lnTo>
                  <a:lnTo>
                    <a:pt x="0" y="38404"/>
                  </a:lnTo>
                  <a:lnTo>
                    <a:pt x="8534" y="38404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7250303" y="493724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90" h="38734">
                  <a:moveTo>
                    <a:pt x="0" y="38404"/>
                  </a:moveTo>
                  <a:lnTo>
                    <a:pt x="8534" y="38404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384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7121017" y="493750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7121017" y="493750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7111238" y="304774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8534" y="0"/>
                  </a:moveTo>
                  <a:lnTo>
                    <a:pt x="0" y="0"/>
                  </a:lnTo>
                  <a:lnTo>
                    <a:pt x="0" y="197510"/>
                  </a:lnTo>
                  <a:lnTo>
                    <a:pt x="8534" y="19751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7111238" y="304774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0" y="197510"/>
                  </a:moveTo>
                  <a:lnTo>
                    <a:pt x="8534" y="19751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975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7121017" y="304774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89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7121017" y="304774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89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7250303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7250303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7071359" y="444093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187451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87451" y="8534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7071359" y="444093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0" y="8534"/>
                  </a:moveTo>
                  <a:lnTo>
                    <a:pt x="187451" y="8534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7071359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7071359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7031736" y="304774"/>
              <a:ext cx="48260" cy="8890"/>
            </a:xfrm>
            <a:custGeom>
              <a:avLst/>
              <a:gdLst/>
              <a:ahLst/>
              <a:cxnLst/>
              <a:rect l="l" t="t" r="r" b="b"/>
              <a:pathLst>
                <a:path w="48259" h="8889">
                  <a:moveTo>
                    <a:pt x="4815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48158" y="8534"/>
                  </a:lnTo>
                  <a:lnTo>
                    <a:pt x="481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7031736" y="304774"/>
              <a:ext cx="48260" cy="8890"/>
            </a:xfrm>
            <a:custGeom>
              <a:avLst/>
              <a:gdLst/>
              <a:ahLst/>
              <a:cxnLst/>
              <a:rect l="l" t="t" r="r" b="b"/>
              <a:pathLst>
                <a:path w="48259" h="8889">
                  <a:moveTo>
                    <a:pt x="0" y="8534"/>
                  </a:moveTo>
                  <a:lnTo>
                    <a:pt x="48158" y="8534"/>
                  </a:lnTo>
                  <a:lnTo>
                    <a:pt x="4815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7161021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7161021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7250303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7250303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7161021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7161021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7250303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7250303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7161021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7161021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7250303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7250303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7161021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7161021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7250303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7250303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7161021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7161021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7250303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7250303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7161021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7161021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7250303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7250303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7161021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7161021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7250303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7250303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7161021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7161021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7250303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7250303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7161021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7161021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7250303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7250303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7161021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7161021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7250303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7250303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7161021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7161021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7250303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7250303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7161021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7161021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7250303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7250303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7161021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7161021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7250303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7250303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7161021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7161021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7250303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7250303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7161021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7161021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7250303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7250303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7161021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7161021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7250303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7250303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7161021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7161021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7250303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7250303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7161021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7161021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7250303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7250303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7161021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7161021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7250303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7250303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7161021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7161021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7250303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7250303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7161021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7161021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7250303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7250303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7161021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7161021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7250303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7250303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7161021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7161021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7250303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7250303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7161021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7161021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7250303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7250303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7161021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7161021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7250303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7250303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7161021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7161021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7250303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7250303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7161021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7161021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7250303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7250303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7161021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7161021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7250303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7250303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7161021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7161021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7250303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7250303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7161021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7161021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7250303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7250303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7161021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7161021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7250303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7250303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7161021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7161021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7250303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7250303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7161021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7161021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7250303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7250303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7161021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7161021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7250303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7250303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7161021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7161021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7250303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7250303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7161021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7161021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7250303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7250303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7161021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7161021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7250303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7250303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7161021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7161021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7250303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7250303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7161021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58216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58216" y="23469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7161021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0" y="234696"/>
                  </a:moveTo>
                  <a:lnTo>
                    <a:pt x="58216" y="23469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7250303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90" h="234950">
                  <a:moveTo>
                    <a:pt x="8534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8534" y="23469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7250303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90" h="234950">
                  <a:moveTo>
                    <a:pt x="0" y="234696"/>
                  </a:moveTo>
                  <a:lnTo>
                    <a:pt x="8534" y="23469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7161021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7161021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7250303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7250303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7161021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7161021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7250303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7250303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344728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344728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304800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304800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344728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344728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304800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304800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344728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344728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304800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304800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344728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344728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304800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304800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344728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344728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304800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304800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344728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344728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304800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304800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344728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344728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304800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304800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344728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344728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304800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304800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344728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344728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304800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304800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344728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344728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304800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304800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344728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344728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304800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304800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344728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344728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304800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304800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344728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344728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304800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304800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344728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344728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304800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304800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344728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44728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304800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304800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344728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344728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304800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304800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344728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344728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304800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304800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344728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344728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304800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304800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344728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344728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304800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304800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344728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344728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304800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304800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344728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344728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304800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304800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344728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344728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304800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304800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344728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344728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304800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304800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344728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344728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304800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304800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344728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344728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304800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304800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344728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344728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304800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304800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344728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344728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304800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304800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344728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344728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304800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304800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344728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344728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304800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304800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344728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344728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304800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304800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344728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344728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304800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304800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344728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344728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304800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304800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344728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344728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304800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304800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344728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344728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304800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304800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344728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344728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304800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304800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344728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344728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304800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304800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344728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344728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304800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304800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344728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344728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304800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304800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344728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58216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58216" y="23469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344728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0" y="234696"/>
                  </a:moveTo>
                  <a:lnTo>
                    <a:pt x="58216" y="23469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304800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89" h="234950">
                  <a:moveTo>
                    <a:pt x="8534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8534" y="23469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304800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89" h="234950">
                  <a:moveTo>
                    <a:pt x="0" y="234696"/>
                  </a:moveTo>
                  <a:lnTo>
                    <a:pt x="8534" y="23469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344728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344728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304800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304800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344728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344728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304800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304800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2" name="object 65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0200" y="2088134"/>
              <a:ext cx="1418590" cy="2521040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653" name="object 6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7875" y="5521451"/>
              <a:ext cx="2275713" cy="1704339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654" name="object 65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7875" y="7733029"/>
              <a:ext cx="2275586" cy="1342389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543559"/>
            <a:ext cx="7569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Lecture</a:t>
            </a:r>
            <a:r>
              <a:rPr sz="1200" b="1" spc="-25" dirty="0">
                <a:latin typeface="Calibri"/>
                <a:cs typeface="Calibri"/>
              </a:rPr>
              <a:t> one</a:t>
            </a:r>
            <a:endParaRPr sz="1200" b="1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0665" y="520700"/>
            <a:ext cx="6565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First </a:t>
            </a:r>
            <a:r>
              <a:rPr sz="1200" b="1" spc="-10" dirty="0">
                <a:latin typeface="Calibri"/>
                <a:cs typeface="Calibri"/>
              </a:rPr>
              <a:t>stage</a:t>
            </a:r>
            <a:endParaRPr sz="1200" b="1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2157" y="818910"/>
            <a:ext cx="6176010" cy="45085"/>
            <a:chOff x="652157" y="818910"/>
            <a:chExt cx="6176010" cy="45085"/>
          </a:xfrm>
        </p:grpSpPr>
        <p:sp>
          <p:nvSpPr>
            <p:cNvPr id="6" name="object 6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6150610" y="0"/>
                  </a:moveTo>
                  <a:lnTo>
                    <a:pt x="0" y="0"/>
                  </a:lnTo>
                  <a:lnTo>
                    <a:pt x="0" y="19415"/>
                  </a:lnTo>
                  <a:lnTo>
                    <a:pt x="6150610" y="19415"/>
                  </a:lnTo>
                  <a:lnTo>
                    <a:pt x="615061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0" y="19415"/>
                  </a:moveTo>
                  <a:lnTo>
                    <a:pt x="6150610" y="19415"/>
                  </a:lnTo>
                  <a:lnTo>
                    <a:pt x="6150610" y="0"/>
                  </a:lnTo>
                  <a:lnTo>
                    <a:pt x="0" y="0"/>
                  </a:lnTo>
                  <a:lnTo>
                    <a:pt x="0" y="19415"/>
                  </a:lnTo>
                  <a:close/>
                </a:path>
              </a:pathLst>
            </a:custGeom>
            <a:ln w="254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99008" y="3237102"/>
            <a:ext cx="88773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50" b="1" dirty="0">
                <a:latin typeface="Times New Roman"/>
                <a:cs typeface="Times New Roman"/>
              </a:rPr>
              <a:t>8</a:t>
            </a:r>
            <a:r>
              <a:rPr sz="1150" b="1" dirty="0">
                <a:latin typeface="Times New Roman"/>
                <a:cs typeface="Times New Roman"/>
              </a:rPr>
              <a:t>)</a:t>
            </a:r>
            <a:r>
              <a:rPr sz="1150" b="1" spc="-20" dirty="0">
                <a:latin typeface="Times New Roman"/>
                <a:cs typeface="Times New Roman"/>
              </a:rPr>
              <a:t> </a:t>
            </a:r>
            <a:r>
              <a:rPr sz="1150" b="1" dirty="0">
                <a:latin typeface="Times New Roman"/>
                <a:cs typeface="Times New Roman"/>
              </a:rPr>
              <a:t>watch</a:t>
            </a:r>
            <a:r>
              <a:rPr sz="1150" b="1" spc="-30" dirty="0">
                <a:latin typeface="Times New Roman"/>
                <a:cs typeface="Times New Roman"/>
              </a:rPr>
              <a:t> </a:t>
            </a:r>
            <a:r>
              <a:rPr sz="1150" b="1" spc="-10" dirty="0">
                <a:latin typeface="Times New Roman"/>
                <a:cs typeface="Times New Roman"/>
              </a:rPr>
              <a:t>glass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34895" y="3237102"/>
            <a:ext cx="2085339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Times New Roman"/>
                <a:cs typeface="Times New Roman"/>
              </a:rPr>
              <a:t>to</a:t>
            </a:r>
            <a:r>
              <a:rPr sz="1150" spc="-4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hold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solids</a:t>
            </a:r>
            <a:r>
              <a:rPr sz="1150" spc="-4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while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being</a:t>
            </a:r>
            <a:r>
              <a:rPr sz="1150" spc="-6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weighed.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9008" y="5085969"/>
            <a:ext cx="6991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50" b="1" dirty="0">
                <a:latin typeface="Times New Roman"/>
                <a:cs typeface="Times New Roman"/>
              </a:rPr>
              <a:t>9</a:t>
            </a:r>
            <a:r>
              <a:rPr sz="1150" b="1" dirty="0">
                <a:latin typeface="Times New Roman"/>
                <a:cs typeface="Times New Roman"/>
              </a:rPr>
              <a:t>)</a:t>
            </a:r>
            <a:r>
              <a:rPr sz="1150" b="1" spc="-20" dirty="0">
                <a:latin typeface="Times New Roman"/>
                <a:cs typeface="Times New Roman"/>
              </a:rPr>
              <a:t> </a:t>
            </a:r>
            <a:r>
              <a:rPr sz="1150" b="1" spc="-10" dirty="0">
                <a:latin typeface="Times New Roman"/>
                <a:cs typeface="Times New Roman"/>
              </a:rPr>
              <a:t>Beaker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66186" y="5085969"/>
            <a:ext cx="116459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Times New Roman"/>
                <a:cs typeface="Times New Roman"/>
              </a:rPr>
              <a:t>used</a:t>
            </a:r>
            <a:r>
              <a:rPr sz="1150" spc="-4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to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hold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liquids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9008" y="7101077"/>
            <a:ext cx="111379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50" b="1" dirty="0">
                <a:latin typeface="Times New Roman"/>
                <a:cs typeface="Times New Roman"/>
              </a:rPr>
              <a:t>10</a:t>
            </a:r>
            <a:r>
              <a:rPr sz="1150" b="1" dirty="0">
                <a:latin typeface="Times New Roman"/>
                <a:cs typeface="Times New Roman"/>
              </a:rPr>
              <a:t>)</a:t>
            </a:r>
            <a:r>
              <a:rPr sz="1150" b="1" spc="-20" dirty="0">
                <a:latin typeface="Times New Roman"/>
                <a:cs typeface="Times New Roman"/>
              </a:rPr>
              <a:t> </a:t>
            </a:r>
            <a:r>
              <a:rPr sz="1150" b="1" spc="-10" dirty="0">
                <a:latin typeface="Times New Roman"/>
                <a:cs typeface="Times New Roman"/>
              </a:rPr>
              <a:t>Thermometer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16251" y="7101077"/>
            <a:ext cx="1927860" cy="373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>
              <a:lnSpc>
                <a:spcPts val="1370"/>
              </a:lnSpc>
              <a:spcBef>
                <a:spcPts val="100"/>
              </a:spcBef>
            </a:pPr>
            <a:r>
              <a:rPr sz="1150" spc="-10" dirty="0">
                <a:latin typeface="Times New Roman"/>
                <a:cs typeface="Times New Roman"/>
              </a:rPr>
              <a:t>measures temperature</a:t>
            </a: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370"/>
              </a:lnSpc>
            </a:pPr>
            <a:r>
              <a:rPr sz="1150" dirty="0">
                <a:latin typeface="Calibri"/>
                <a:cs typeface="Calibri"/>
              </a:rPr>
              <a:t>(Science</a:t>
            </a:r>
            <a:r>
              <a:rPr sz="1150" spc="-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uses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degrees</a:t>
            </a:r>
            <a:r>
              <a:rPr sz="1150" spc="-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in</a:t>
            </a:r>
            <a:r>
              <a:rPr sz="1150" spc="-5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Celsius)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04800" y="304774"/>
            <a:ext cx="6954647" cy="10085247"/>
            <a:chOff x="304800" y="304774"/>
            <a:chExt cx="6954647" cy="10085247"/>
          </a:xfrm>
        </p:grpSpPr>
        <p:sp>
          <p:nvSpPr>
            <p:cNvPr id="19" name="object 19"/>
            <p:cNvSpPr/>
            <p:nvPr/>
          </p:nvSpPr>
          <p:spPr>
            <a:xfrm>
              <a:off x="344728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756"/>
                  </a:lnTo>
                  <a:lnTo>
                    <a:pt x="58216" y="18775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4728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756"/>
                  </a:moveTo>
                  <a:lnTo>
                    <a:pt x="58216" y="18775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75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4728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187451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187451" y="58521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4728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0" y="58521"/>
                  </a:moveTo>
                  <a:lnTo>
                    <a:pt x="187451" y="58521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4800" y="10162031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89" h="38734">
                  <a:moveTo>
                    <a:pt x="8534" y="0"/>
                  </a:moveTo>
                  <a:lnTo>
                    <a:pt x="0" y="0"/>
                  </a:lnTo>
                  <a:lnTo>
                    <a:pt x="0" y="38404"/>
                  </a:lnTo>
                  <a:lnTo>
                    <a:pt x="8534" y="38404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4800" y="10162031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89" h="38734">
                  <a:moveTo>
                    <a:pt x="0" y="38404"/>
                  </a:moveTo>
                  <a:lnTo>
                    <a:pt x="8534" y="38404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384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4800" y="10191901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4800" y="10191901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4093" y="10191901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8534" y="0"/>
                  </a:moveTo>
                  <a:lnTo>
                    <a:pt x="0" y="0"/>
                  </a:lnTo>
                  <a:lnTo>
                    <a:pt x="0" y="197510"/>
                  </a:lnTo>
                  <a:lnTo>
                    <a:pt x="8534" y="19751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4093" y="10191901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0" y="197510"/>
                  </a:moveTo>
                  <a:lnTo>
                    <a:pt x="8534" y="19751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975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4800" y="10380877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4800" y="10380877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4800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89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4800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89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4800" y="10241584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187756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87756" y="8534"/>
                  </a:lnTo>
                  <a:lnTo>
                    <a:pt x="1877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4800" y="10241584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0" y="8534"/>
                  </a:moveTo>
                  <a:lnTo>
                    <a:pt x="187756" y="8534"/>
                  </a:lnTo>
                  <a:lnTo>
                    <a:pt x="187756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3717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839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839" y="147827"/>
                  </a:lnTo>
                  <a:lnTo>
                    <a:pt x="88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3717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839" y="147827"/>
                  </a:lnTo>
                  <a:lnTo>
                    <a:pt x="8839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3717" y="10380877"/>
              <a:ext cx="48895" cy="8890"/>
            </a:xfrm>
            <a:custGeom>
              <a:avLst/>
              <a:gdLst/>
              <a:ahLst/>
              <a:cxnLst/>
              <a:rect l="l" t="t" r="r" b="b"/>
              <a:pathLst>
                <a:path w="48895" h="8890">
                  <a:moveTo>
                    <a:pt x="4846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48463" y="8534"/>
                  </a:lnTo>
                  <a:lnTo>
                    <a:pt x="484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3717" y="10380877"/>
              <a:ext cx="48895" cy="8890"/>
            </a:xfrm>
            <a:custGeom>
              <a:avLst/>
              <a:gdLst/>
              <a:ahLst/>
              <a:cxnLst/>
              <a:rect l="l" t="t" r="r" b="b"/>
              <a:pathLst>
                <a:path w="48895" h="8890">
                  <a:moveTo>
                    <a:pt x="0" y="8534"/>
                  </a:moveTo>
                  <a:lnTo>
                    <a:pt x="48463" y="8534"/>
                  </a:lnTo>
                  <a:lnTo>
                    <a:pt x="4846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4728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18745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187451" y="58216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44728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0" y="58216"/>
                  </a:moveTo>
                  <a:lnTo>
                    <a:pt x="187451" y="58216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44728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58216" y="18745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4728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451"/>
                  </a:moveTo>
                  <a:lnTo>
                    <a:pt x="58216" y="18745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3776" y="304774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89">
                  <a:moveTo>
                    <a:pt x="3840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38404" y="8534"/>
                  </a:lnTo>
                  <a:lnTo>
                    <a:pt x="38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3776" y="304774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89">
                  <a:moveTo>
                    <a:pt x="0" y="8534"/>
                  </a:moveTo>
                  <a:lnTo>
                    <a:pt x="38404" y="8534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3776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3776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04800" y="444093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197510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97510" y="8534"/>
                  </a:lnTo>
                  <a:lnTo>
                    <a:pt x="1975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04800" y="444093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0" y="8534"/>
                  </a:moveTo>
                  <a:lnTo>
                    <a:pt x="197510" y="8534"/>
                  </a:lnTo>
                  <a:lnTo>
                    <a:pt x="197510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04800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89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04800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89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04800" y="304774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89">
                  <a:moveTo>
                    <a:pt x="1478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828" y="8534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04800" y="304774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89">
                  <a:moveTo>
                    <a:pt x="0" y="8534"/>
                  </a:moveTo>
                  <a:lnTo>
                    <a:pt x="147828" y="8534"/>
                  </a:lnTo>
                  <a:lnTo>
                    <a:pt x="1478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4093" y="304799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8534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8534" y="18745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4093" y="304799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0" y="187451"/>
                  </a:moveTo>
                  <a:lnTo>
                    <a:pt x="8534" y="18745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04800" y="48371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8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828" y="8534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04800" y="48371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828" y="8534"/>
                  </a:lnTo>
                  <a:lnTo>
                    <a:pt x="1478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04800" y="483666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89" h="48895">
                  <a:moveTo>
                    <a:pt x="8534" y="0"/>
                  </a:moveTo>
                  <a:lnTo>
                    <a:pt x="0" y="0"/>
                  </a:lnTo>
                  <a:lnTo>
                    <a:pt x="0" y="48463"/>
                  </a:lnTo>
                  <a:lnTo>
                    <a:pt x="8534" y="48463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04800" y="483666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89" h="48895">
                  <a:moveTo>
                    <a:pt x="0" y="48463"/>
                  </a:moveTo>
                  <a:lnTo>
                    <a:pt x="8534" y="48463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484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334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34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334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334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653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3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3" y="58521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653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3" y="58521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653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3" y="8534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653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3" y="8534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970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970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970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970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22864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22864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22864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22864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46024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46024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46024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46024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691894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691894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691894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691894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92354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92354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92354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92354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15519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15519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15519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15519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38721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38721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38721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38721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61886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61886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61886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61886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85051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85051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85051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85051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08216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08216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08216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08216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31381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31381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31381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31381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54545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54545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54545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54545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77710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77710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77710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77710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00900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00900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00900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00900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24065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24065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24065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24065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47230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47230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47230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47230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7039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7039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7039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7039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3560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3560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93560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93560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16724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16724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16724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16724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399277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23164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648" y="58521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399277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0" y="58521"/>
                  </a:moveTo>
                  <a:lnTo>
                    <a:pt x="231648" y="58521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399277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399277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632450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23164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648" y="58521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632450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0" y="58521"/>
                  </a:moveTo>
                  <a:lnTo>
                    <a:pt x="231648" y="58521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632450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632450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865621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865621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865621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865621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098794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098794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098794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098794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331965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331965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331965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331965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565138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565138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565138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565138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798309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798309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798309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798309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334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334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334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334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7653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3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3" y="58216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7653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3" y="58216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7653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3" y="8534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653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3" y="8534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9970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9970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9970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9970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122864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122864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122864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122864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146024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146024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46024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146024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1691894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691894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1691894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691894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92354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92354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192354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92354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215519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215519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215519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15519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238721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238721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238721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238721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261886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261886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261886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61886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285051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285051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285051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285051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08216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08216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08216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08216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31381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31381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31381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31381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54545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54545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54545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54545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77710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77710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77710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77710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00900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00900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00900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00900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24065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24065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24065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24065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47230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47230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47230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47230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7039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7039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7039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7039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93560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93560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93560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493560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16724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16724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16724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16724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399277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23164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648" y="58216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399277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0" y="58216"/>
                  </a:moveTo>
                  <a:lnTo>
                    <a:pt x="231648" y="58216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399277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399277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632450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23164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648" y="58216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632450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0" y="58216"/>
                  </a:moveTo>
                  <a:lnTo>
                    <a:pt x="231648" y="58216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632450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632450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865621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865621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865621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865621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098794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098794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098794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098794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331965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331965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331965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6331965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6565138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6565138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6565138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6565138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6798309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6798309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6798309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6798309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7031736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187451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187451" y="58521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7031736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0" y="58521"/>
                  </a:moveTo>
                  <a:lnTo>
                    <a:pt x="187451" y="58521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7161021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756"/>
                  </a:lnTo>
                  <a:lnTo>
                    <a:pt x="58216" y="18775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7161021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756"/>
                  </a:moveTo>
                  <a:lnTo>
                    <a:pt x="58216" y="18775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75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7031736" y="10380877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90">
                  <a:moveTo>
                    <a:pt x="3840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38404" y="8534"/>
                  </a:lnTo>
                  <a:lnTo>
                    <a:pt x="38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7031736" y="10380877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90">
                  <a:moveTo>
                    <a:pt x="0" y="8534"/>
                  </a:moveTo>
                  <a:lnTo>
                    <a:pt x="38404" y="8534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7061327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838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838" y="137769"/>
                  </a:lnTo>
                  <a:lnTo>
                    <a:pt x="88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7061327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838" y="137769"/>
                  </a:lnTo>
                  <a:lnTo>
                    <a:pt x="8838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7061327" y="10241584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197510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97510" y="8534"/>
                  </a:lnTo>
                  <a:lnTo>
                    <a:pt x="1975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7061327" y="10241584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0" y="8534"/>
                  </a:moveTo>
                  <a:lnTo>
                    <a:pt x="197510" y="8534"/>
                  </a:lnTo>
                  <a:lnTo>
                    <a:pt x="197510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7250303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7250303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7111238" y="1038087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5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523" y="8534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7111238" y="1038087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523" y="8534"/>
                  </a:lnTo>
                  <a:lnTo>
                    <a:pt x="1475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7111238" y="10201960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8534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8534" y="18745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7111238" y="10201960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0" y="187451"/>
                  </a:moveTo>
                  <a:lnTo>
                    <a:pt x="8534" y="18745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7111238" y="10201960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5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523" y="8534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7111238" y="10201960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523" y="8534"/>
                  </a:lnTo>
                  <a:lnTo>
                    <a:pt x="1475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7250303" y="10162031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90" h="48895">
                  <a:moveTo>
                    <a:pt x="8534" y="0"/>
                  </a:moveTo>
                  <a:lnTo>
                    <a:pt x="0" y="0"/>
                  </a:lnTo>
                  <a:lnTo>
                    <a:pt x="0" y="48463"/>
                  </a:lnTo>
                  <a:lnTo>
                    <a:pt x="8534" y="48463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7250303" y="10162031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90" h="48895">
                  <a:moveTo>
                    <a:pt x="0" y="48463"/>
                  </a:moveTo>
                  <a:lnTo>
                    <a:pt x="8534" y="48463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484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7161021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58216" y="18745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7161021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451"/>
                  </a:moveTo>
                  <a:lnTo>
                    <a:pt x="58216" y="18745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7031736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18745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187451" y="58216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7031736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0" y="58216"/>
                  </a:moveTo>
                  <a:lnTo>
                    <a:pt x="187451" y="58216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7250303" y="493724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90" h="38734">
                  <a:moveTo>
                    <a:pt x="8534" y="0"/>
                  </a:moveTo>
                  <a:lnTo>
                    <a:pt x="0" y="0"/>
                  </a:lnTo>
                  <a:lnTo>
                    <a:pt x="0" y="38404"/>
                  </a:lnTo>
                  <a:lnTo>
                    <a:pt x="8534" y="38404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7250303" y="493724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90" h="38734">
                  <a:moveTo>
                    <a:pt x="0" y="38404"/>
                  </a:moveTo>
                  <a:lnTo>
                    <a:pt x="8534" y="38404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384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7121017" y="493750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7121017" y="493750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7111238" y="304774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8534" y="0"/>
                  </a:moveTo>
                  <a:lnTo>
                    <a:pt x="0" y="0"/>
                  </a:lnTo>
                  <a:lnTo>
                    <a:pt x="0" y="197510"/>
                  </a:lnTo>
                  <a:lnTo>
                    <a:pt x="8534" y="19751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7111238" y="304774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0" y="197510"/>
                  </a:moveTo>
                  <a:lnTo>
                    <a:pt x="8534" y="19751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975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7121017" y="304774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89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7121017" y="304774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89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7250303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7250303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7071359" y="444093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187451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87451" y="8534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7071359" y="444093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0" y="8534"/>
                  </a:moveTo>
                  <a:lnTo>
                    <a:pt x="187451" y="8534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7071359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7071359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7031736" y="304774"/>
              <a:ext cx="48260" cy="8890"/>
            </a:xfrm>
            <a:custGeom>
              <a:avLst/>
              <a:gdLst/>
              <a:ahLst/>
              <a:cxnLst/>
              <a:rect l="l" t="t" r="r" b="b"/>
              <a:pathLst>
                <a:path w="48259" h="8889">
                  <a:moveTo>
                    <a:pt x="4815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48158" y="8534"/>
                  </a:lnTo>
                  <a:lnTo>
                    <a:pt x="481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7031736" y="304774"/>
              <a:ext cx="48260" cy="8890"/>
            </a:xfrm>
            <a:custGeom>
              <a:avLst/>
              <a:gdLst/>
              <a:ahLst/>
              <a:cxnLst/>
              <a:rect l="l" t="t" r="r" b="b"/>
              <a:pathLst>
                <a:path w="48259" h="8889">
                  <a:moveTo>
                    <a:pt x="0" y="8534"/>
                  </a:moveTo>
                  <a:lnTo>
                    <a:pt x="48158" y="8534"/>
                  </a:lnTo>
                  <a:lnTo>
                    <a:pt x="4815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7161021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7161021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7250303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7250303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7161021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7161021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7250303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7250303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7161021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7161021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7250303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7250303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7161021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7161021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7250303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7250303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7161021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7161021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7250303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7250303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7161021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7161021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7250303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7250303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7161021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7161021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7250303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7250303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7161021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7161021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7250303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7250303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7161021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7161021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7250303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7250303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7161021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7161021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7250303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7250303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7161021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7161021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7250303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7250303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7161021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7161021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7250303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7250303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7161021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7161021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7250303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7250303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7161021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7161021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7250303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7250303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7161021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7161021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7250303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7250303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7161021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7161021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7250303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7250303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7161021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7161021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7250303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7250303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7161021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7161021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7250303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7250303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7161021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7161021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7250303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7250303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7161021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7161021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7250303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7250303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7161021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7161021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7250303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7250303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7161021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7161021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7250303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7250303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7161021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7161021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7250303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7250303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7161021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7161021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7250303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7250303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7161021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7161021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7250303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7250303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7161021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7161021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7250303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7250303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7161021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7161021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7250303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7250303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7161021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7161021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7250303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7250303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7161021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7161021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7250303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7250303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7161021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7161021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7250303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7250303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7161021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7161021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7250303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7250303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7161021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7161021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7250303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7250303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7161021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7161021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7250303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7250303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7161021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7161021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7250303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7250303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7161021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7161021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7250303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7250303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7161021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7161021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7250303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7250303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7161021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7161021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7250303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7250303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7161021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7161021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7250303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7250303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7161021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58216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58216" y="23469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7161021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0" y="234696"/>
                  </a:moveTo>
                  <a:lnTo>
                    <a:pt x="58216" y="23469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7250303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90" h="234950">
                  <a:moveTo>
                    <a:pt x="8534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8534" y="23469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7250303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90" h="234950">
                  <a:moveTo>
                    <a:pt x="0" y="234696"/>
                  </a:moveTo>
                  <a:lnTo>
                    <a:pt x="8534" y="23469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7161021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7161021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7250303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7250303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7161021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7161021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7250303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7250303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344728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344728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304800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304800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344728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344728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304800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304800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344728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344728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304800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304800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344728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344728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304800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304800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344728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344728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304800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304800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344728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344728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304800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304800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344728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344728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304800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304800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344728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344728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304800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304800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344728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344728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304800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304800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344728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344728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304800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304800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344728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344728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304800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304800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344728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344728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304800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304800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344728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344728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304800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304800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344728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344728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304800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304800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344728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44728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304800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304800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344728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344728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304800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304800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344728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344728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304800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304800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344728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344728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304800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304800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344728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344728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304800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304800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344728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344728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304800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304800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344728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344728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304800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304800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344728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344728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304800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304800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344728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344728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304800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304800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344728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344728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304800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304800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344728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344728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304800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304800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344728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344728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304800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304800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344728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344728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304800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304800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344728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344728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304800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304800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344728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344728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304800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304800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344728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344728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304800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304800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344728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344728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304800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304800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344728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344728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304800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304800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344728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344728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304800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304800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344728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344728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304800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304800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344728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344728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304800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304800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344728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344728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304800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304800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344728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344728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304800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304800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344728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344728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304800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304800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344728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58216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58216" y="23469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344728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0" y="234696"/>
                  </a:moveTo>
                  <a:lnTo>
                    <a:pt x="58216" y="23469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304800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89" h="234950">
                  <a:moveTo>
                    <a:pt x="8534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8534" y="23469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304800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89" h="234950">
                  <a:moveTo>
                    <a:pt x="0" y="234696"/>
                  </a:moveTo>
                  <a:lnTo>
                    <a:pt x="8534" y="23469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344728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344728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304800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304800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344728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344728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304800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304800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1" name="object 65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1416" y="1305712"/>
              <a:ext cx="1661667" cy="1243812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652" name="object 65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0970" y="2778581"/>
              <a:ext cx="1720214" cy="1180769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653" name="object 6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0307" y="4311648"/>
              <a:ext cx="1690877" cy="1638631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654" name="object 6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0308" y="6251701"/>
              <a:ext cx="1573402" cy="2048636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</p:grpSp>
      <p:sp>
        <p:nvSpPr>
          <p:cNvPr id="655" name="object 655"/>
          <p:cNvSpPr txBox="1"/>
          <p:nvPr/>
        </p:nvSpPr>
        <p:spPr>
          <a:xfrm>
            <a:off x="691764" y="2043485"/>
            <a:ext cx="713796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b="1" dirty="0">
                <a:latin typeface="Times New Roman"/>
                <a:cs typeface="Times New Roman"/>
              </a:rPr>
              <a:t>7</a:t>
            </a:r>
            <a:r>
              <a:rPr sz="1100" b="1" dirty="0">
                <a:latin typeface="Times New Roman"/>
                <a:cs typeface="Times New Roman"/>
              </a:rPr>
              <a:t>)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Crucible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56" name="object 656"/>
          <p:cNvSpPr txBox="1"/>
          <p:nvPr/>
        </p:nvSpPr>
        <p:spPr>
          <a:xfrm>
            <a:off x="2645791" y="1976373"/>
            <a:ext cx="6299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to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hold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hot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543559"/>
            <a:ext cx="7569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Lecture</a:t>
            </a:r>
            <a:r>
              <a:rPr sz="1200" b="1" spc="-25" dirty="0">
                <a:latin typeface="Calibri"/>
                <a:cs typeface="Calibri"/>
              </a:rPr>
              <a:t> one</a:t>
            </a:r>
            <a:endParaRPr sz="1200" b="1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0665" y="520700"/>
            <a:ext cx="6565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First </a:t>
            </a:r>
            <a:r>
              <a:rPr sz="1200" b="1" spc="-10" dirty="0">
                <a:latin typeface="Calibri"/>
                <a:cs typeface="Calibri"/>
              </a:rPr>
              <a:t>stage</a:t>
            </a:r>
            <a:endParaRPr sz="1200" b="1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2157" y="818910"/>
            <a:ext cx="6176010" cy="45085"/>
            <a:chOff x="652157" y="818910"/>
            <a:chExt cx="6176010" cy="45085"/>
          </a:xfrm>
        </p:grpSpPr>
        <p:sp>
          <p:nvSpPr>
            <p:cNvPr id="6" name="object 6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6150610" y="0"/>
                  </a:moveTo>
                  <a:lnTo>
                    <a:pt x="0" y="0"/>
                  </a:lnTo>
                  <a:lnTo>
                    <a:pt x="0" y="19415"/>
                  </a:lnTo>
                  <a:lnTo>
                    <a:pt x="6150610" y="19415"/>
                  </a:lnTo>
                  <a:lnTo>
                    <a:pt x="615061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0" y="19415"/>
                  </a:moveTo>
                  <a:lnTo>
                    <a:pt x="6150610" y="19415"/>
                  </a:lnTo>
                  <a:lnTo>
                    <a:pt x="6150610" y="0"/>
                  </a:lnTo>
                  <a:lnTo>
                    <a:pt x="0" y="0"/>
                  </a:lnTo>
                  <a:lnTo>
                    <a:pt x="0" y="19415"/>
                  </a:lnTo>
                  <a:close/>
                </a:path>
              </a:pathLst>
            </a:custGeom>
            <a:ln w="254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99008" y="3557142"/>
            <a:ext cx="12852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latin typeface="Times New Roman"/>
                <a:cs typeface="Times New Roman"/>
              </a:rPr>
              <a:t>1</a:t>
            </a:r>
            <a:r>
              <a:rPr lang="en-US" sz="1150" b="1" dirty="0">
                <a:latin typeface="Times New Roman"/>
                <a:cs typeface="Times New Roman"/>
              </a:rPr>
              <a:t>2</a:t>
            </a:r>
            <a:r>
              <a:rPr sz="1150" b="1" dirty="0">
                <a:latin typeface="Times New Roman"/>
                <a:cs typeface="Times New Roman"/>
              </a:rPr>
              <a:t>)</a:t>
            </a:r>
            <a:r>
              <a:rPr sz="1150" b="1" spc="10" dirty="0">
                <a:latin typeface="Times New Roman"/>
                <a:cs typeface="Times New Roman"/>
              </a:rPr>
              <a:t> </a:t>
            </a:r>
            <a:r>
              <a:rPr sz="1150" b="1" spc="-10" dirty="0">
                <a:latin typeface="Times New Roman"/>
                <a:cs typeface="Times New Roman"/>
              </a:rPr>
              <a:t>Volumetric</a:t>
            </a:r>
            <a:r>
              <a:rPr sz="1150" b="1" spc="-20" dirty="0">
                <a:latin typeface="Times New Roman"/>
                <a:cs typeface="Times New Roman"/>
              </a:rPr>
              <a:t> flask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58923" y="3557142"/>
            <a:ext cx="1403985" cy="36893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88900" marR="5080" indent="-76200">
              <a:lnSpc>
                <a:spcPts val="1320"/>
              </a:lnSpc>
              <a:spcBef>
                <a:spcPts val="195"/>
              </a:spcBef>
            </a:pPr>
            <a:r>
              <a:rPr sz="1150" dirty="0">
                <a:latin typeface="Times New Roman"/>
                <a:cs typeface="Times New Roman"/>
              </a:rPr>
              <a:t>for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making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up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-20" dirty="0">
                <a:latin typeface="Times New Roman"/>
                <a:cs typeface="Times New Roman"/>
              </a:rPr>
              <a:t>solutions </a:t>
            </a:r>
            <a:r>
              <a:rPr sz="1150" dirty="0">
                <a:latin typeface="Times New Roman"/>
                <a:cs typeface="Times New Roman"/>
              </a:rPr>
              <a:t>to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a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known</a:t>
            </a:r>
            <a:r>
              <a:rPr sz="1150" spc="-5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volume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9008" y="5908928"/>
            <a:ext cx="68707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latin typeface="Times New Roman"/>
                <a:cs typeface="Times New Roman"/>
              </a:rPr>
              <a:t>1</a:t>
            </a:r>
            <a:r>
              <a:rPr lang="en-US" sz="1150" b="1" dirty="0">
                <a:latin typeface="Times New Roman"/>
                <a:cs typeface="Times New Roman"/>
              </a:rPr>
              <a:t>3</a:t>
            </a:r>
            <a:r>
              <a:rPr sz="1150" b="1" dirty="0">
                <a:latin typeface="Times New Roman"/>
                <a:cs typeface="Times New Roman"/>
              </a:rPr>
              <a:t>)</a:t>
            </a:r>
            <a:r>
              <a:rPr sz="1150" b="1" spc="-30" dirty="0">
                <a:latin typeface="Times New Roman"/>
                <a:cs typeface="Times New Roman"/>
              </a:rPr>
              <a:t> </a:t>
            </a:r>
            <a:r>
              <a:rPr sz="1150" b="1" spc="-10" dirty="0">
                <a:latin typeface="Times New Roman"/>
                <a:cs typeface="Times New Roman"/>
              </a:rPr>
              <a:t>Funnel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79091" y="5908928"/>
            <a:ext cx="1512570" cy="53657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231140">
              <a:lnSpc>
                <a:spcPts val="1320"/>
              </a:lnSpc>
              <a:spcBef>
                <a:spcPts val="195"/>
              </a:spcBef>
            </a:pPr>
            <a:r>
              <a:rPr sz="1150" dirty="0">
                <a:latin typeface="Times New Roman"/>
                <a:cs typeface="Times New Roman"/>
              </a:rPr>
              <a:t>for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pouring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liquid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spc="-25" dirty="0">
                <a:latin typeface="Times New Roman"/>
                <a:cs typeface="Times New Roman"/>
              </a:rPr>
              <a:t>or </a:t>
            </a:r>
            <a:r>
              <a:rPr sz="1150" dirty="0">
                <a:latin typeface="Times New Roman"/>
                <a:cs typeface="Times New Roman"/>
              </a:rPr>
              <a:t>other</a:t>
            </a:r>
            <a:r>
              <a:rPr sz="1150" spc="-5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substance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through</a:t>
            </a:r>
            <a:r>
              <a:rPr sz="1150" spc="-45" dirty="0">
                <a:latin typeface="Times New Roman"/>
                <a:cs typeface="Times New Roman"/>
              </a:rPr>
              <a:t> </a:t>
            </a:r>
            <a:r>
              <a:rPr sz="1150" spc="-50" dirty="0">
                <a:latin typeface="Times New Roman"/>
                <a:cs typeface="Times New Roman"/>
              </a:rPr>
              <a:t>a </a:t>
            </a:r>
            <a:r>
              <a:rPr sz="1150" spc="-10" dirty="0">
                <a:latin typeface="Times New Roman"/>
                <a:cs typeface="Times New Roman"/>
              </a:rPr>
              <a:t>small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opening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9008" y="8244077"/>
            <a:ext cx="13011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latin typeface="Times New Roman"/>
                <a:cs typeface="Times New Roman"/>
              </a:rPr>
              <a:t>1</a:t>
            </a:r>
            <a:r>
              <a:rPr lang="en-US" sz="1150" b="1" dirty="0">
                <a:latin typeface="Times New Roman"/>
                <a:cs typeface="Times New Roman"/>
              </a:rPr>
              <a:t>4</a:t>
            </a:r>
            <a:r>
              <a:rPr sz="1150" b="1" dirty="0">
                <a:latin typeface="Times New Roman"/>
                <a:cs typeface="Times New Roman"/>
              </a:rPr>
              <a:t>)</a:t>
            </a:r>
            <a:r>
              <a:rPr sz="1150" b="1" spc="10" dirty="0">
                <a:latin typeface="Times New Roman"/>
                <a:cs typeface="Times New Roman"/>
              </a:rPr>
              <a:t> </a:t>
            </a:r>
            <a:r>
              <a:rPr sz="1150" b="1" spc="-10" dirty="0">
                <a:latin typeface="Times New Roman"/>
                <a:cs typeface="Times New Roman"/>
              </a:rPr>
              <a:t>Volumetric</a:t>
            </a:r>
            <a:r>
              <a:rPr sz="1150" b="1" spc="-20" dirty="0">
                <a:latin typeface="Times New Roman"/>
                <a:cs typeface="Times New Roman"/>
              </a:rPr>
              <a:t> pipet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14370" y="8244077"/>
            <a:ext cx="1603375" cy="373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>
              <a:lnSpc>
                <a:spcPts val="1370"/>
              </a:lnSpc>
              <a:spcBef>
                <a:spcPts val="100"/>
              </a:spcBef>
            </a:pPr>
            <a:r>
              <a:rPr sz="1150" spc="-10" dirty="0">
                <a:latin typeface="Times New Roman"/>
                <a:cs typeface="Times New Roman"/>
              </a:rPr>
              <a:t>measures</a:t>
            </a:r>
            <a:r>
              <a:rPr sz="1150" spc="-5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small</a:t>
            </a:r>
            <a:r>
              <a:rPr sz="1150" spc="-5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amounts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spc="-25" dirty="0">
                <a:latin typeface="Times New Roman"/>
                <a:cs typeface="Times New Roman"/>
              </a:rPr>
              <a:t>of</a:t>
            </a: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370"/>
              </a:lnSpc>
            </a:pPr>
            <a:r>
              <a:rPr sz="1150" spc="-10" dirty="0">
                <a:latin typeface="Calibri"/>
                <a:cs typeface="Calibri"/>
              </a:rPr>
              <a:t>liquids</a:t>
            </a:r>
            <a:r>
              <a:rPr sz="115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accurately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04800" y="304774"/>
            <a:ext cx="6954647" cy="10085247"/>
            <a:chOff x="304800" y="304774"/>
            <a:chExt cx="6954647" cy="10085247"/>
          </a:xfrm>
        </p:grpSpPr>
        <p:sp>
          <p:nvSpPr>
            <p:cNvPr id="19" name="object 19"/>
            <p:cNvSpPr/>
            <p:nvPr/>
          </p:nvSpPr>
          <p:spPr>
            <a:xfrm>
              <a:off x="344728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756"/>
                  </a:lnTo>
                  <a:lnTo>
                    <a:pt x="58216" y="18775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4728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756"/>
                  </a:moveTo>
                  <a:lnTo>
                    <a:pt x="58216" y="18775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75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4728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187451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187451" y="58521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4728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0" y="58521"/>
                  </a:moveTo>
                  <a:lnTo>
                    <a:pt x="187451" y="58521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4800" y="10162031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89" h="38734">
                  <a:moveTo>
                    <a:pt x="8534" y="0"/>
                  </a:moveTo>
                  <a:lnTo>
                    <a:pt x="0" y="0"/>
                  </a:lnTo>
                  <a:lnTo>
                    <a:pt x="0" y="38404"/>
                  </a:lnTo>
                  <a:lnTo>
                    <a:pt x="8534" y="38404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4800" y="10162031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89" h="38734">
                  <a:moveTo>
                    <a:pt x="0" y="38404"/>
                  </a:moveTo>
                  <a:lnTo>
                    <a:pt x="8534" y="38404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3840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4800" y="10191901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4800" y="10191901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4093" y="10191901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8534" y="0"/>
                  </a:moveTo>
                  <a:lnTo>
                    <a:pt x="0" y="0"/>
                  </a:lnTo>
                  <a:lnTo>
                    <a:pt x="0" y="197510"/>
                  </a:lnTo>
                  <a:lnTo>
                    <a:pt x="8534" y="19751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4093" y="10191901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0" y="197510"/>
                  </a:moveTo>
                  <a:lnTo>
                    <a:pt x="8534" y="19751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9751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4800" y="10380877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4800" y="10380877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4800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89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4800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89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4800" y="10241584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187756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87756" y="8534"/>
                  </a:lnTo>
                  <a:lnTo>
                    <a:pt x="187756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4800" y="10241584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0" y="8534"/>
                  </a:moveTo>
                  <a:lnTo>
                    <a:pt x="187756" y="8534"/>
                  </a:lnTo>
                  <a:lnTo>
                    <a:pt x="187756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3717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839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839" y="147827"/>
                  </a:lnTo>
                  <a:lnTo>
                    <a:pt x="8839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3717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839" y="147827"/>
                  </a:lnTo>
                  <a:lnTo>
                    <a:pt x="8839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3717" y="10380877"/>
              <a:ext cx="48895" cy="8890"/>
            </a:xfrm>
            <a:custGeom>
              <a:avLst/>
              <a:gdLst/>
              <a:ahLst/>
              <a:cxnLst/>
              <a:rect l="l" t="t" r="r" b="b"/>
              <a:pathLst>
                <a:path w="48895" h="8890">
                  <a:moveTo>
                    <a:pt x="4846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48463" y="8534"/>
                  </a:lnTo>
                  <a:lnTo>
                    <a:pt x="48463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3717" y="10380877"/>
              <a:ext cx="48895" cy="8890"/>
            </a:xfrm>
            <a:custGeom>
              <a:avLst/>
              <a:gdLst/>
              <a:ahLst/>
              <a:cxnLst/>
              <a:rect l="l" t="t" r="r" b="b"/>
              <a:pathLst>
                <a:path w="48895" h="8890">
                  <a:moveTo>
                    <a:pt x="0" y="8534"/>
                  </a:moveTo>
                  <a:lnTo>
                    <a:pt x="48463" y="8534"/>
                  </a:lnTo>
                  <a:lnTo>
                    <a:pt x="4846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4728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18745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187451" y="58216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44728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0" y="58216"/>
                  </a:moveTo>
                  <a:lnTo>
                    <a:pt x="187451" y="58216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44728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58216" y="18745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4728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451"/>
                  </a:moveTo>
                  <a:lnTo>
                    <a:pt x="58216" y="18745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3776" y="304774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89">
                  <a:moveTo>
                    <a:pt x="3840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38404" y="8534"/>
                  </a:lnTo>
                  <a:lnTo>
                    <a:pt x="3840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3776" y="304774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89">
                  <a:moveTo>
                    <a:pt x="0" y="8534"/>
                  </a:moveTo>
                  <a:lnTo>
                    <a:pt x="38404" y="8534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3776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3776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04800" y="444093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197510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97510" y="8534"/>
                  </a:lnTo>
                  <a:lnTo>
                    <a:pt x="19751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04800" y="444093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0" y="8534"/>
                  </a:moveTo>
                  <a:lnTo>
                    <a:pt x="197510" y="8534"/>
                  </a:lnTo>
                  <a:lnTo>
                    <a:pt x="197510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04800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89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04800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89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04800" y="304774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89">
                  <a:moveTo>
                    <a:pt x="1478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828" y="8534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04800" y="304774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89">
                  <a:moveTo>
                    <a:pt x="0" y="8534"/>
                  </a:moveTo>
                  <a:lnTo>
                    <a:pt x="147828" y="8534"/>
                  </a:lnTo>
                  <a:lnTo>
                    <a:pt x="1478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4093" y="304799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8534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8534" y="18745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4093" y="304799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0" y="187451"/>
                  </a:moveTo>
                  <a:lnTo>
                    <a:pt x="8534" y="18745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04800" y="48371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8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828" y="8534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04800" y="48371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828" y="8534"/>
                  </a:lnTo>
                  <a:lnTo>
                    <a:pt x="1478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04800" y="483666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89" h="48895">
                  <a:moveTo>
                    <a:pt x="8534" y="0"/>
                  </a:moveTo>
                  <a:lnTo>
                    <a:pt x="0" y="0"/>
                  </a:lnTo>
                  <a:lnTo>
                    <a:pt x="0" y="48463"/>
                  </a:lnTo>
                  <a:lnTo>
                    <a:pt x="8534" y="48463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04800" y="483666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89" h="48895">
                  <a:moveTo>
                    <a:pt x="0" y="48463"/>
                  </a:moveTo>
                  <a:lnTo>
                    <a:pt x="8534" y="48463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48463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334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34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334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334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653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3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3" y="58521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653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3" y="58521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653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3" y="8534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653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3" y="8534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970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970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970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970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22864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22864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22864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22864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46024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46024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46024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46024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691894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691894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691894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691894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92354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92354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92354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92354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15519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15519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15519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15519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38721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38721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38721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38721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61886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61886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61886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61886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85051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85051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85051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85051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08216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08216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08216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08216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31381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31381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31381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31381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54545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54545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54545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54545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77710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77710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77710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77710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00900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00900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00900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00900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24065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24065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24065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24065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47230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47230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47230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47230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7039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7039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7039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7039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3560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3560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93560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93560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16724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16724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16724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16724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399277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23164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648" y="58521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399277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0" y="58521"/>
                  </a:moveTo>
                  <a:lnTo>
                    <a:pt x="231648" y="58521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399277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399277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632450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23164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648" y="58521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632450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0" y="58521"/>
                  </a:moveTo>
                  <a:lnTo>
                    <a:pt x="231648" y="58521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632450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632450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865621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865621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865621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865621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098794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098794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098794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098794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331965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331965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331965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331965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565138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565138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565138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565138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798309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798309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798309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798309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334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334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334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334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7653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3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3" y="58216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7653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3" y="58216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7653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3" y="8534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653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3" y="8534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9970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9970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9970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9970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122864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122864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122864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122864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146024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146024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46024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146024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1691894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691894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1691894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691894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92354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92354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192354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92354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215519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215519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215519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15519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238721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238721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238721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238721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261886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261886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261886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61886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285051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285051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285051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285051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08216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08216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08216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08216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31381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31381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31381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31381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54545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54545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54545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54545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77710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77710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77710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77710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00900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00900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00900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00900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24065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24065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24065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24065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47230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47230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47230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47230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7039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7039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7039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7039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93560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93560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93560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493560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16724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16724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16724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16724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399277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23164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648" y="58216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399277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0" y="58216"/>
                  </a:moveTo>
                  <a:lnTo>
                    <a:pt x="231648" y="58216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399277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399277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632450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23164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648" y="58216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632450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0" y="58216"/>
                  </a:moveTo>
                  <a:lnTo>
                    <a:pt x="231648" y="58216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632450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632450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865621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865621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865621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865621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098794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098794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098794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098794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331965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331965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331965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6331965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6565138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6565138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6565138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6565138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6798309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6798309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6798309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6798309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7031736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187451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187451" y="58521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7031736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0" y="58521"/>
                  </a:moveTo>
                  <a:lnTo>
                    <a:pt x="187451" y="58521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7161021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756"/>
                  </a:lnTo>
                  <a:lnTo>
                    <a:pt x="58216" y="18775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7161021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756"/>
                  </a:moveTo>
                  <a:lnTo>
                    <a:pt x="58216" y="18775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75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7031736" y="10380877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90">
                  <a:moveTo>
                    <a:pt x="3840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38404" y="8534"/>
                  </a:lnTo>
                  <a:lnTo>
                    <a:pt x="3840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7031736" y="10380877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90">
                  <a:moveTo>
                    <a:pt x="0" y="8534"/>
                  </a:moveTo>
                  <a:lnTo>
                    <a:pt x="38404" y="8534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7061327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838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838" y="137769"/>
                  </a:lnTo>
                  <a:lnTo>
                    <a:pt x="883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7061327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838" y="137769"/>
                  </a:lnTo>
                  <a:lnTo>
                    <a:pt x="8838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7061327" y="10241584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197510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97510" y="8534"/>
                  </a:lnTo>
                  <a:lnTo>
                    <a:pt x="19751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7061327" y="10241584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0" y="8534"/>
                  </a:moveTo>
                  <a:lnTo>
                    <a:pt x="197510" y="8534"/>
                  </a:lnTo>
                  <a:lnTo>
                    <a:pt x="197510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7250303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7250303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7111238" y="1038087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5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523" y="8534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7111238" y="1038087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523" y="8534"/>
                  </a:lnTo>
                  <a:lnTo>
                    <a:pt x="1475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7111238" y="10201960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8534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8534" y="18745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7111238" y="10201960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0" y="187451"/>
                  </a:moveTo>
                  <a:lnTo>
                    <a:pt x="8534" y="18745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7111238" y="10201960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5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523" y="8534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7111238" y="10201960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523" y="8534"/>
                  </a:lnTo>
                  <a:lnTo>
                    <a:pt x="1475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7250303" y="10162031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90" h="48895">
                  <a:moveTo>
                    <a:pt x="8534" y="0"/>
                  </a:moveTo>
                  <a:lnTo>
                    <a:pt x="0" y="0"/>
                  </a:lnTo>
                  <a:lnTo>
                    <a:pt x="0" y="48463"/>
                  </a:lnTo>
                  <a:lnTo>
                    <a:pt x="8534" y="48463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7250303" y="10162031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90" h="48895">
                  <a:moveTo>
                    <a:pt x="0" y="48463"/>
                  </a:moveTo>
                  <a:lnTo>
                    <a:pt x="8534" y="48463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48463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7161021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58216" y="18745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7161021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451"/>
                  </a:moveTo>
                  <a:lnTo>
                    <a:pt x="58216" y="18745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7031736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18745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187451" y="58216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7031736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0" y="58216"/>
                  </a:moveTo>
                  <a:lnTo>
                    <a:pt x="187451" y="58216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7250303" y="493724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90" h="38734">
                  <a:moveTo>
                    <a:pt x="8534" y="0"/>
                  </a:moveTo>
                  <a:lnTo>
                    <a:pt x="0" y="0"/>
                  </a:lnTo>
                  <a:lnTo>
                    <a:pt x="0" y="38404"/>
                  </a:lnTo>
                  <a:lnTo>
                    <a:pt x="8534" y="38404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7250303" y="493724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90" h="38734">
                  <a:moveTo>
                    <a:pt x="0" y="38404"/>
                  </a:moveTo>
                  <a:lnTo>
                    <a:pt x="8534" y="38404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3840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7121017" y="493750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7121017" y="493750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7111238" y="304774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8534" y="0"/>
                  </a:moveTo>
                  <a:lnTo>
                    <a:pt x="0" y="0"/>
                  </a:lnTo>
                  <a:lnTo>
                    <a:pt x="0" y="197510"/>
                  </a:lnTo>
                  <a:lnTo>
                    <a:pt x="8534" y="19751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7111238" y="304774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0" y="197510"/>
                  </a:moveTo>
                  <a:lnTo>
                    <a:pt x="8534" y="19751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9751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7121017" y="304774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89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7121017" y="304774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89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7250303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7250303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7071359" y="444093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187451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87451" y="8534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7071359" y="444093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0" y="8534"/>
                  </a:moveTo>
                  <a:lnTo>
                    <a:pt x="187451" y="8534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7071359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7071359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7031736" y="304774"/>
              <a:ext cx="48260" cy="8890"/>
            </a:xfrm>
            <a:custGeom>
              <a:avLst/>
              <a:gdLst/>
              <a:ahLst/>
              <a:cxnLst/>
              <a:rect l="l" t="t" r="r" b="b"/>
              <a:pathLst>
                <a:path w="48259" h="8889">
                  <a:moveTo>
                    <a:pt x="4815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48158" y="8534"/>
                  </a:lnTo>
                  <a:lnTo>
                    <a:pt x="4815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7031736" y="304774"/>
              <a:ext cx="48260" cy="8890"/>
            </a:xfrm>
            <a:custGeom>
              <a:avLst/>
              <a:gdLst/>
              <a:ahLst/>
              <a:cxnLst/>
              <a:rect l="l" t="t" r="r" b="b"/>
              <a:pathLst>
                <a:path w="48259" h="8889">
                  <a:moveTo>
                    <a:pt x="0" y="8534"/>
                  </a:moveTo>
                  <a:lnTo>
                    <a:pt x="48158" y="8534"/>
                  </a:lnTo>
                  <a:lnTo>
                    <a:pt x="4815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7161021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7161021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7250303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7250303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7161021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7161021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7250303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7250303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7161021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7161021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7250303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7250303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7161021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7161021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7250303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7250303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7161021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7161021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7250303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7250303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7161021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7161021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7250303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7250303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7161021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7161021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7250303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7250303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7161021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7161021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7250303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7250303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7161021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7161021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7250303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7250303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7161021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7161021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7250303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7250303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7161021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7161021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7250303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7250303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7161021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7161021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7250303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7250303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7161021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7161021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7250303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7250303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7161021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7161021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7250303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7250303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7161021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7161021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7250303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7250303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7161021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7161021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7250303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7250303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7161021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7161021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7250303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7250303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7161021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7161021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7250303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7250303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7161021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7161021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7250303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7250303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7161021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7161021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7250303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7250303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7161021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7161021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7250303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7250303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7161021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7161021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7250303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7250303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7161021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7161021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7250303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7250303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7161021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7161021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7250303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7250303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7161021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7161021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7250303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7250303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7161021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7161021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7250303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7250303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7161021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7161021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7250303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7250303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7161021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7161021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7250303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7250303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7161021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7161021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7250303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7250303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7161021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7161021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7250303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7250303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7161021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7161021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7250303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7250303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7161021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7161021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7250303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7250303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7161021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7161021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7250303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7250303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7161021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7161021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7250303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7250303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7161021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7161021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7250303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7250303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7161021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7161021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7250303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7250303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7161021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7161021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7250303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7250303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7161021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7161021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7250303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7250303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7161021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58216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58216" y="23469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7161021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0" y="234696"/>
                  </a:moveTo>
                  <a:lnTo>
                    <a:pt x="58216" y="23469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7250303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90" h="234950">
                  <a:moveTo>
                    <a:pt x="8534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8534" y="23469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7250303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90" h="234950">
                  <a:moveTo>
                    <a:pt x="0" y="234696"/>
                  </a:moveTo>
                  <a:lnTo>
                    <a:pt x="8534" y="23469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7161021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7161021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7250303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7250303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7161021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7161021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7250303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7250303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344728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344728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304800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304800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344728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344728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304800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304800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344728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344728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304800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304800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344728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344728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304800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304800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344728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344728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304800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304800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344728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344728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304800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304800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344728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344728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304800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304800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344728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344728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304800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304800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344728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344728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304800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304800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344728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344728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304800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304800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344728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344728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304800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304800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344728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344728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304800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304800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344728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344728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304800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304800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344728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344728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304800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304800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344728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44728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304800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304800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344728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344728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304800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304800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344728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344728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304800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304800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344728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344728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304800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304800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344728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344728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304800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304800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344728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344728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304800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304800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344728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344728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304800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304800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344728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344728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304800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304800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344728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344728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304800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304800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344728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344728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304800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304800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344728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344728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304800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304800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344728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344728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304800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304800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344728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344728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304800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304800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344728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344728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304800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304800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344728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344728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304800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304800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344728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344728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304800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304800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344728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344728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304800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304800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344728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344728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304800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304800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344728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344728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304800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304800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344728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344728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304800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304800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344728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344728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304800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304800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344728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344728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304800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304800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344728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344728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304800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304800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344728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344728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304800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304800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344728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58216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58216" y="23469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344728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0" y="234696"/>
                  </a:moveTo>
                  <a:lnTo>
                    <a:pt x="58216" y="23469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304800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89" h="234950">
                  <a:moveTo>
                    <a:pt x="8534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8534" y="23469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304800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89" h="234950">
                  <a:moveTo>
                    <a:pt x="0" y="234696"/>
                  </a:moveTo>
                  <a:lnTo>
                    <a:pt x="8534" y="23469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344728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344728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304800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304800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344728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344728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304800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304800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1" name="object 65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7032" y="1488617"/>
              <a:ext cx="1732915" cy="1270458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652" name="object 65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4456" y="3031870"/>
              <a:ext cx="1980059" cy="1516125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653" name="object 6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34457" y="5007482"/>
              <a:ext cx="2002284" cy="1913889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654" name="object 6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2681" y="7574279"/>
              <a:ext cx="2086609" cy="1383664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</p:grpSp>
      <p:sp>
        <p:nvSpPr>
          <p:cNvPr id="655" name="object 655"/>
          <p:cNvSpPr txBox="1"/>
          <p:nvPr/>
        </p:nvSpPr>
        <p:spPr>
          <a:xfrm>
            <a:off x="668527" y="2159253"/>
            <a:ext cx="774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1</a:t>
            </a:r>
            <a:r>
              <a:rPr lang="en-US" sz="1200" b="1" dirty="0">
                <a:latin typeface="Times New Roman"/>
                <a:cs typeface="Times New Roman"/>
              </a:rPr>
              <a:t>1</a:t>
            </a:r>
            <a:r>
              <a:rPr sz="1200" b="1" dirty="0">
                <a:latin typeface="Times New Roman"/>
                <a:cs typeface="Times New Roman"/>
              </a:rPr>
              <a:t>)</a:t>
            </a:r>
            <a:r>
              <a:rPr sz="1200" b="1" spc="-10" dirty="0">
                <a:latin typeface="Times New Roman"/>
                <a:cs typeface="Times New Roman"/>
              </a:rPr>
              <a:t> Balance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56" name="object 656"/>
          <p:cNvSpPr txBox="1"/>
          <p:nvPr/>
        </p:nvSpPr>
        <p:spPr>
          <a:xfrm>
            <a:off x="2038857" y="2159253"/>
            <a:ext cx="2440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Instrument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Determining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Weight.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090665" y="520700"/>
            <a:ext cx="6565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First </a:t>
            </a:r>
            <a:r>
              <a:rPr sz="1200" b="1" spc="-10" dirty="0">
                <a:latin typeface="Calibri"/>
                <a:cs typeface="Calibri"/>
              </a:rPr>
              <a:t>stage</a:t>
            </a:r>
            <a:endParaRPr sz="1200" b="1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2157" y="818910"/>
            <a:ext cx="6176010" cy="45085"/>
            <a:chOff x="652157" y="818910"/>
            <a:chExt cx="6176010" cy="45085"/>
          </a:xfrm>
        </p:grpSpPr>
        <p:sp>
          <p:nvSpPr>
            <p:cNvPr id="6" name="object 6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6150610" y="0"/>
                  </a:moveTo>
                  <a:lnTo>
                    <a:pt x="0" y="0"/>
                  </a:lnTo>
                  <a:lnTo>
                    <a:pt x="0" y="19415"/>
                  </a:lnTo>
                  <a:lnTo>
                    <a:pt x="6150610" y="19415"/>
                  </a:lnTo>
                  <a:lnTo>
                    <a:pt x="615061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0" y="19415"/>
                  </a:moveTo>
                  <a:lnTo>
                    <a:pt x="6150610" y="19415"/>
                  </a:lnTo>
                  <a:lnTo>
                    <a:pt x="6150610" y="0"/>
                  </a:lnTo>
                  <a:lnTo>
                    <a:pt x="0" y="0"/>
                  </a:lnTo>
                  <a:lnTo>
                    <a:pt x="0" y="19415"/>
                  </a:lnTo>
                  <a:close/>
                </a:path>
              </a:pathLst>
            </a:custGeom>
            <a:ln w="254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99008" y="1670277"/>
            <a:ext cx="1127252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latin typeface="Times New Roman"/>
                <a:cs typeface="Times New Roman"/>
              </a:rPr>
              <a:t>1</a:t>
            </a:r>
            <a:r>
              <a:rPr lang="en-US" sz="1150" b="1" dirty="0">
                <a:latin typeface="Times New Roman"/>
                <a:cs typeface="Times New Roman"/>
              </a:rPr>
              <a:t>5</a:t>
            </a:r>
            <a:r>
              <a:rPr sz="1150" b="1" dirty="0">
                <a:latin typeface="Times New Roman"/>
                <a:cs typeface="Times New Roman"/>
              </a:rPr>
              <a:t>)</a:t>
            </a:r>
            <a:r>
              <a:rPr sz="1150" b="1" spc="-20" dirty="0">
                <a:latin typeface="Times New Roman"/>
                <a:cs typeface="Times New Roman"/>
              </a:rPr>
              <a:t> </a:t>
            </a:r>
            <a:r>
              <a:rPr sz="1150" b="1" dirty="0">
                <a:latin typeface="Times New Roman"/>
                <a:cs typeface="Times New Roman"/>
              </a:rPr>
              <a:t>Test</a:t>
            </a:r>
            <a:r>
              <a:rPr sz="1150" b="1" spc="-45" dirty="0">
                <a:latin typeface="Times New Roman"/>
                <a:cs typeface="Times New Roman"/>
              </a:rPr>
              <a:t> </a:t>
            </a:r>
            <a:r>
              <a:rPr sz="1150" b="1" dirty="0">
                <a:latin typeface="Times New Roman"/>
                <a:cs typeface="Times New Roman"/>
              </a:rPr>
              <a:t>tube</a:t>
            </a:r>
            <a:r>
              <a:rPr sz="1150" b="1" spc="-10" dirty="0">
                <a:latin typeface="Times New Roman"/>
                <a:cs typeface="Times New Roman"/>
              </a:rPr>
              <a:t> </a:t>
            </a:r>
            <a:r>
              <a:rPr sz="1150" b="1" spc="-20" dirty="0">
                <a:latin typeface="Times New Roman"/>
                <a:cs typeface="Times New Roman"/>
              </a:rPr>
              <a:t>rack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61970" y="1670278"/>
            <a:ext cx="1728342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Times New Roman"/>
                <a:cs typeface="Times New Roman"/>
              </a:rPr>
              <a:t>holds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lang="en-US" sz="1150" spc="-4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test-</a:t>
            </a:r>
            <a:r>
              <a:rPr sz="1150" dirty="0">
                <a:latin typeface="Times New Roman"/>
                <a:cs typeface="Times New Roman"/>
              </a:rPr>
              <a:t>tubes</a:t>
            </a:r>
            <a:r>
              <a:rPr sz="1150" spc="-2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in</a:t>
            </a:r>
            <a:r>
              <a:rPr sz="1150" spc="-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a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spc="-25" dirty="0">
                <a:latin typeface="Times New Roman"/>
                <a:cs typeface="Times New Roman"/>
              </a:rPr>
              <a:t>row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8650" y="3775723"/>
            <a:ext cx="140335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latin typeface="Times New Roman"/>
                <a:cs typeface="Times New Roman"/>
              </a:rPr>
              <a:t>1</a:t>
            </a:r>
            <a:r>
              <a:rPr lang="en-US" sz="1150" b="1" dirty="0">
                <a:latin typeface="Times New Roman"/>
                <a:cs typeface="Times New Roman"/>
              </a:rPr>
              <a:t>6</a:t>
            </a:r>
            <a:r>
              <a:rPr sz="1150" b="1" dirty="0">
                <a:latin typeface="Times New Roman"/>
                <a:cs typeface="Times New Roman"/>
              </a:rPr>
              <a:t>)</a:t>
            </a:r>
            <a:r>
              <a:rPr sz="1150" b="1" spc="-15" dirty="0">
                <a:latin typeface="Times New Roman"/>
                <a:cs typeface="Times New Roman"/>
              </a:rPr>
              <a:t> </a:t>
            </a:r>
            <a:r>
              <a:rPr sz="1150" b="1" dirty="0">
                <a:latin typeface="Times New Roman"/>
                <a:cs typeface="Times New Roman"/>
              </a:rPr>
              <a:t>Wash</a:t>
            </a:r>
            <a:r>
              <a:rPr sz="1150" b="1" spc="-30" dirty="0">
                <a:latin typeface="Times New Roman"/>
                <a:cs typeface="Times New Roman"/>
              </a:rPr>
              <a:t> </a:t>
            </a:r>
            <a:r>
              <a:rPr sz="1150" b="1" spc="-10" dirty="0">
                <a:latin typeface="Times New Roman"/>
                <a:cs typeface="Times New Roman"/>
              </a:rPr>
              <a:t>bottle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 rot="10800000" flipV="1">
            <a:off x="2796011" y="3713152"/>
            <a:ext cx="1600128" cy="365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75"/>
              </a:lnSpc>
              <a:spcBef>
                <a:spcPts val="100"/>
              </a:spcBef>
            </a:pPr>
            <a:r>
              <a:rPr sz="1150" dirty="0">
                <a:latin typeface="Times New Roman"/>
                <a:cs typeface="Times New Roman"/>
              </a:rPr>
              <a:t>used</a:t>
            </a:r>
            <a:r>
              <a:rPr sz="1150" spc="-5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to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rinse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various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pieces</a:t>
            </a:r>
            <a:endParaRPr sz="1150" dirty="0">
              <a:latin typeface="Times New Roman"/>
              <a:cs typeface="Times New Roman"/>
            </a:endParaRPr>
          </a:p>
          <a:p>
            <a:pPr marL="65405">
              <a:lnSpc>
                <a:spcPts val="1375"/>
              </a:lnSpc>
            </a:pPr>
            <a:r>
              <a:rPr sz="1150" dirty="0">
                <a:latin typeface="Calibri"/>
                <a:cs typeface="Calibri"/>
              </a:rPr>
              <a:t>of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laboratory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glassware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9008" y="7479029"/>
            <a:ext cx="83185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latin typeface="Calibri"/>
                <a:cs typeface="Calibri"/>
              </a:rPr>
              <a:t>1</a:t>
            </a:r>
            <a:r>
              <a:rPr lang="en-US" sz="1150" b="1" dirty="0">
                <a:latin typeface="Calibri"/>
                <a:cs typeface="Calibri"/>
              </a:rPr>
              <a:t>7</a:t>
            </a:r>
            <a:r>
              <a:rPr sz="1150" b="1" dirty="0">
                <a:latin typeface="Calibri"/>
                <a:cs typeface="Calibri"/>
              </a:rPr>
              <a:t>)</a:t>
            </a:r>
            <a:r>
              <a:rPr sz="1150" b="1" spc="-40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Test</a:t>
            </a:r>
            <a:r>
              <a:rPr sz="1150" b="1" spc="-35" dirty="0">
                <a:latin typeface="Calibri"/>
                <a:cs typeface="Calibri"/>
              </a:rPr>
              <a:t> </a:t>
            </a:r>
            <a:r>
              <a:rPr sz="1150" b="1" spc="-20" dirty="0">
                <a:latin typeface="Calibri"/>
                <a:cs typeface="Calibri"/>
              </a:rPr>
              <a:t>Tube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75102" y="7479029"/>
            <a:ext cx="187706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Calibri"/>
                <a:cs typeface="Calibri"/>
              </a:rPr>
              <a:t>Open</a:t>
            </a:r>
            <a:r>
              <a:rPr sz="1150" spc="-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Tube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Used</a:t>
            </a:r>
            <a:r>
              <a:rPr sz="1150" spc="-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To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Hold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Liquid</a:t>
            </a:r>
            <a:endParaRPr sz="1150" dirty="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07276" y="-946150"/>
            <a:ext cx="6954647" cy="11125200"/>
            <a:chOff x="304800" y="304774"/>
            <a:chExt cx="6954647" cy="10085247"/>
          </a:xfrm>
        </p:grpSpPr>
        <p:sp>
          <p:nvSpPr>
            <p:cNvPr id="21" name="object 21"/>
            <p:cNvSpPr/>
            <p:nvPr/>
          </p:nvSpPr>
          <p:spPr>
            <a:xfrm>
              <a:off x="344728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756"/>
                  </a:lnTo>
                  <a:lnTo>
                    <a:pt x="58216" y="18775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4728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756"/>
                  </a:moveTo>
                  <a:lnTo>
                    <a:pt x="58216" y="18775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75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4728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187451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187451" y="58521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4728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0" y="58521"/>
                  </a:moveTo>
                  <a:lnTo>
                    <a:pt x="187451" y="58521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4800" y="10162031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89" h="38734">
                  <a:moveTo>
                    <a:pt x="8534" y="0"/>
                  </a:moveTo>
                  <a:lnTo>
                    <a:pt x="0" y="0"/>
                  </a:lnTo>
                  <a:lnTo>
                    <a:pt x="0" y="38404"/>
                  </a:lnTo>
                  <a:lnTo>
                    <a:pt x="8534" y="38404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4800" y="10162031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89" h="38734">
                  <a:moveTo>
                    <a:pt x="0" y="38404"/>
                  </a:moveTo>
                  <a:lnTo>
                    <a:pt x="8534" y="38404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3840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4800" y="10191901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4800" y="10191901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4093" y="10191901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8534" y="0"/>
                  </a:moveTo>
                  <a:lnTo>
                    <a:pt x="0" y="0"/>
                  </a:lnTo>
                  <a:lnTo>
                    <a:pt x="0" y="197510"/>
                  </a:lnTo>
                  <a:lnTo>
                    <a:pt x="8534" y="19751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4093" y="10191901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0" y="197510"/>
                  </a:moveTo>
                  <a:lnTo>
                    <a:pt x="8534" y="19751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9751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4800" y="10380877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4800" y="10380877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4800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89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4800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89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4800" y="10241584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187756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87756" y="8534"/>
                  </a:lnTo>
                  <a:lnTo>
                    <a:pt x="187756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4800" y="10241584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0" y="8534"/>
                  </a:moveTo>
                  <a:lnTo>
                    <a:pt x="187756" y="8534"/>
                  </a:lnTo>
                  <a:lnTo>
                    <a:pt x="187756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3717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839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839" y="147827"/>
                  </a:lnTo>
                  <a:lnTo>
                    <a:pt x="8839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3717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839" y="147827"/>
                  </a:lnTo>
                  <a:lnTo>
                    <a:pt x="8839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83717" y="10380877"/>
              <a:ext cx="48895" cy="8890"/>
            </a:xfrm>
            <a:custGeom>
              <a:avLst/>
              <a:gdLst/>
              <a:ahLst/>
              <a:cxnLst/>
              <a:rect l="l" t="t" r="r" b="b"/>
              <a:pathLst>
                <a:path w="48895" h="8890">
                  <a:moveTo>
                    <a:pt x="4846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48463" y="8534"/>
                  </a:lnTo>
                  <a:lnTo>
                    <a:pt x="48463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83717" y="10380877"/>
              <a:ext cx="48895" cy="8890"/>
            </a:xfrm>
            <a:custGeom>
              <a:avLst/>
              <a:gdLst/>
              <a:ahLst/>
              <a:cxnLst/>
              <a:rect l="l" t="t" r="r" b="b"/>
              <a:pathLst>
                <a:path w="48895" h="8890">
                  <a:moveTo>
                    <a:pt x="0" y="8534"/>
                  </a:moveTo>
                  <a:lnTo>
                    <a:pt x="48463" y="8534"/>
                  </a:lnTo>
                  <a:lnTo>
                    <a:pt x="4846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44728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18745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187451" y="58216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4728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0" y="58216"/>
                  </a:moveTo>
                  <a:lnTo>
                    <a:pt x="187451" y="58216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4728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58216" y="18745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4728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451"/>
                  </a:moveTo>
                  <a:lnTo>
                    <a:pt x="58216" y="18745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3776" y="304774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89">
                  <a:moveTo>
                    <a:pt x="3840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38404" y="8534"/>
                  </a:lnTo>
                  <a:lnTo>
                    <a:pt x="3840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3776" y="304774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89">
                  <a:moveTo>
                    <a:pt x="0" y="8534"/>
                  </a:moveTo>
                  <a:lnTo>
                    <a:pt x="38404" y="8534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93776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3776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04800" y="444093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197510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97510" y="8534"/>
                  </a:lnTo>
                  <a:lnTo>
                    <a:pt x="19751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04800" y="444093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0" y="8534"/>
                  </a:moveTo>
                  <a:lnTo>
                    <a:pt x="197510" y="8534"/>
                  </a:lnTo>
                  <a:lnTo>
                    <a:pt x="197510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04800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89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04800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89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04800" y="304774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89">
                  <a:moveTo>
                    <a:pt x="1478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828" y="8534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04800" y="304774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89">
                  <a:moveTo>
                    <a:pt x="0" y="8534"/>
                  </a:moveTo>
                  <a:lnTo>
                    <a:pt x="147828" y="8534"/>
                  </a:lnTo>
                  <a:lnTo>
                    <a:pt x="1478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4093" y="304799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8534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8534" y="18745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4093" y="304799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0" y="187451"/>
                  </a:moveTo>
                  <a:lnTo>
                    <a:pt x="8534" y="18745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04800" y="48371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8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828" y="8534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04800" y="48371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828" y="8534"/>
                  </a:lnTo>
                  <a:lnTo>
                    <a:pt x="1478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4800" y="483666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89" h="48895">
                  <a:moveTo>
                    <a:pt x="8534" y="0"/>
                  </a:moveTo>
                  <a:lnTo>
                    <a:pt x="0" y="0"/>
                  </a:lnTo>
                  <a:lnTo>
                    <a:pt x="0" y="48463"/>
                  </a:lnTo>
                  <a:lnTo>
                    <a:pt x="8534" y="48463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04800" y="483666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89" h="48895">
                  <a:moveTo>
                    <a:pt x="0" y="48463"/>
                  </a:moveTo>
                  <a:lnTo>
                    <a:pt x="8534" y="48463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48463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334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334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334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334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653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3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3" y="58521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653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3" y="58521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653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3" y="8534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653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3" y="8534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970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970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970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9970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22864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22864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22864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22864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46024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46024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46024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46024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691894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691894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691894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691894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92354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92354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92354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92354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15519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15519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15519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15519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38721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38721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38721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38721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61886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61886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61886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61886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85051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85051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85051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85051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08216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08216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08216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08216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31381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31381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31381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31381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54545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54545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54545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54545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77710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77710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77710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77710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00900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00900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00900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00900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24065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24065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24065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24065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47230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47230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47230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47230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7039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7039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7039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7039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93560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93560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93560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93560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16724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16724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16724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16724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399277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23164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648" y="58521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399277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0" y="58521"/>
                  </a:moveTo>
                  <a:lnTo>
                    <a:pt x="231648" y="58521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399277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399277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632450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23164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648" y="58521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632450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0" y="58521"/>
                  </a:moveTo>
                  <a:lnTo>
                    <a:pt x="231648" y="58521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632450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632450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865621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865621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865621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865621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098794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098794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098794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098794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331965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331965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331965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331965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565138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565138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565138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565138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798309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798309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6798309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798309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334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334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334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334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7653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3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3" y="58216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653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3" y="58216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7653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3" y="8534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7653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3" y="8534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9970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9970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9970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9970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122864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122864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122864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122864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46024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146024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146024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46024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1691894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691894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691894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691894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192354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92354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92354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192354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215519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15519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215519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215519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238721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238721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238721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238721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261886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61886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261886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261886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285051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285051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285051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285051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08216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08216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08216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08216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31381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31381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31381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31381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54545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54545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54545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54545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77710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77710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77710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77710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00900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00900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00900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00900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24065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24065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24065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24065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47230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47230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47230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47230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7039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7039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7039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7039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93560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493560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493560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493560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16724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16724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16724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16724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399277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23164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648" y="58216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399277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0" y="58216"/>
                  </a:moveTo>
                  <a:lnTo>
                    <a:pt x="231648" y="58216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399277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399277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632450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23164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648" y="58216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632450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0" y="58216"/>
                  </a:moveTo>
                  <a:lnTo>
                    <a:pt x="231648" y="58216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632450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632450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865621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865621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865621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865621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098794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098794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098794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098794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331965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6331965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6331965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6331965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6565138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6565138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6565138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6565138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6798309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6798309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6798309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6798309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7031736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187451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187451" y="58521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7031736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0" y="58521"/>
                  </a:moveTo>
                  <a:lnTo>
                    <a:pt x="187451" y="58521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7161021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756"/>
                  </a:lnTo>
                  <a:lnTo>
                    <a:pt x="58216" y="18775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7161021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756"/>
                  </a:moveTo>
                  <a:lnTo>
                    <a:pt x="58216" y="18775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75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7031736" y="10380877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90">
                  <a:moveTo>
                    <a:pt x="3840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38404" y="8534"/>
                  </a:lnTo>
                  <a:lnTo>
                    <a:pt x="3840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7031736" y="10380877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90">
                  <a:moveTo>
                    <a:pt x="0" y="8534"/>
                  </a:moveTo>
                  <a:lnTo>
                    <a:pt x="38404" y="8534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7061327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838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838" y="137769"/>
                  </a:lnTo>
                  <a:lnTo>
                    <a:pt x="883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7061327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838" y="137769"/>
                  </a:lnTo>
                  <a:lnTo>
                    <a:pt x="8838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7061327" y="10241584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197510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97510" y="8534"/>
                  </a:lnTo>
                  <a:lnTo>
                    <a:pt x="197510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7061327" y="10241584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0" y="8534"/>
                  </a:moveTo>
                  <a:lnTo>
                    <a:pt x="197510" y="8534"/>
                  </a:lnTo>
                  <a:lnTo>
                    <a:pt x="197510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7250303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7250303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7111238" y="1038087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5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523" y="8534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7111238" y="1038087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523" y="8534"/>
                  </a:lnTo>
                  <a:lnTo>
                    <a:pt x="1475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7111238" y="10201960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8534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8534" y="18745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7111238" y="10201960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0" y="187451"/>
                  </a:moveTo>
                  <a:lnTo>
                    <a:pt x="8534" y="18745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7111238" y="10201960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5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523" y="8534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7111238" y="10201960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523" y="8534"/>
                  </a:lnTo>
                  <a:lnTo>
                    <a:pt x="1475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7250303" y="10162031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90" h="48895">
                  <a:moveTo>
                    <a:pt x="8534" y="0"/>
                  </a:moveTo>
                  <a:lnTo>
                    <a:pt x="0" y="0"/>
                  </a:lnTo>
                  <a:lnTo>
                    <a:pt x="0" y="48463"/>
                  </a:lnTo>
                  <a:lnTo>
                    <a:pt x="8534" y="48463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7250303" y="10162031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90" h="48895">
                  <a:moveTo>
                    <a:pt x="0" y="48463"/>
                  </a:moveTo>
                  <a:lnTo>
                    <a:pt x="8534" y="48463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48463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7161021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58216" y="18745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7161021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451"/>
                  </a:moveTo>
                  <a:lnTo>
                    <a:pt x="58216" y="18745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7031736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18745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187451" y="58216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7031736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0" y="58216"/>
                  </a:moveTo>
                  <a:lnTo>
                    <a:pt x="187451" y="58216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7250303" y="493724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90" h="38734">
                  <a:moveTo>
                    <a:pt x="8534" y="0"/>
                  </a:moveTo>
                  <a:lnTo>
                    <a:pt x="0" y="0"/>
                  </a:lnTo>
                  <a:lnTo>
                    <a:pt x="0" y="38404"/>
                  </a:lnTo>
                  <a:lnTo>
                    <a:pt x="8534" y="38404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7250303" y="493724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90" h="38734">
                  <a:moveTo>
                    <a:pt x="0" y="38404"/>
                  </a:moveTo>
                  <a:lnTo>
                    <a:pt x="8534" y="38404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3840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7121017" y="493750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7121017" y="493750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7111238" y="304774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8534" y="0"/>
                  </a:moveTo>
                  <a:lnTo>
                    <a:pt x="0" y="0"/>
                  </a:lnTo>
                  <a:lnTo>
                    <a:pt x="0" y="197510"/>
                  </a:lnTo>
                  <a:lnTo>
                    <a:pt x="8534" y="19751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7111238" y="304774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0" y="197510"/>
                  </a:moveTo>
                  <a:lnTo>
                    <a:pt x="8534" y="19751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9751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7121017" y="304774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89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7121017" y="304774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89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7250303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7250303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7071359" y="444093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187451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87451" y="8534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7071359" y="444093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0" y="8534"/>
                  </a:moveTo>
                  <a:lnTo>
                    <a:pt x="187451" y="8534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7071359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7071359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7031736" y="304774"/>
              <a:ext cx="48260" cy="8890"/>
            </a:xfrm>
            <a:custGeom>
              <a:avLst/>
              <a:gdLst/>
              <a:ahLst/>
              <a:cxnLst/>
              <a:rect l="l" t="t" r="r" b="b"/>
              <a:pathLst>
                <a:path w="48259" h="8889">
                  <a:moveTo>
                    <a:pt x="4815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48158" y="8534"/>
                  </a:lnTo>
                  <a:lnTo>
                    <a:pt x="48158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7031736" y="304774"/>
              <a:ext cx="48260" cy="8890"/>
            </a:xfrm>
            <a:custGeom>
              <a:avLst/>
              <a:gdLst/>
              <a:ahLst/>
              <a:cxnLst/>
              <a:rect l="l" t="t" r="r" b="b"/>
              <a:pathLst>
                <a:path w="48259" h="8889">
                  <a:moveTo>
                    <a:pt x="0" y="8534"/>
                  </a:moveTo>
                  <a:lnTo>
                    <a:pt x="48158" y="8534"/>
                  </a:lnTo>
                  <a:lnTo>
                    <a:pt x="4815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7161021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7161021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7250303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7250303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7161021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7161021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7250303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7250303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7161021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7161021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7250303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7250303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7161021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7161021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7250303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7250303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7161021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7161021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7250303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7250303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7161021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7161021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7250303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7250303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7161021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7161021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7250303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7250303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7161021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7161021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7250303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7250303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7161021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7161021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7250303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7250303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7161021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7161021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7250303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7250303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7161021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7161021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7250303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7250303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7161021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7161021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7250303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7250303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7161021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7161021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7250303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7250303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7161021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7161021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7250303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7250303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7161021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7161021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7250303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7250303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7161021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7161021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7250303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7250303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7161021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7161021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7250303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7250303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7161021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7161021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7250303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7250303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7161021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7161021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7250303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7250303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7161021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7161021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7250303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7250303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7161021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7161021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7250303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7250303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7161021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7161021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7250303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7250303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7161021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7161021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7250303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7250303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7161021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7161021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7250303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7250303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7161021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7161021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7250303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7250303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7161021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7161021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7250303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7250303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7161021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7161021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7250303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7250303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7161021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7161021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7250303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7250303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7161021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7161021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7250303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7250303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7161021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7161021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7250303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7250303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7161021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7161021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7250303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7250303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7161021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7161021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7250303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7250303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7161021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7161021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7250303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7250303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7161021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7161021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7250303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7250303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7161021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7161021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7250303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7250303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7161021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7161021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7250303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7250303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7161021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7161021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7250303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7250303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7161021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7161021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7250303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7250303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7161021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58216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58216" y="23469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7161021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0" y="234696"/>
                  </a:moveTo>
                  <a:lnTo>
                    <a:pt x="58216" y="23469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7250303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90" h="234950">
                  <a:moveTo>
                    <a:pt x="8534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8534" y="23469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7250303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90" h="234950">
                  <a:moveTo>
                    <a:pt x="0" y="234696"/>
                  </a:moveTo>
                  <a:lnTo>
                    <a:pt x="8534" y="23469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7161021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7161021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7250303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7250303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7161021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7161021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7250303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7250303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344728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344728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304800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304800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344728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344728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304800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304800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344728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344728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304800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304800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344728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344728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304800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304800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344728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344728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304800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304800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344728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344728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304800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304800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344728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344728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304800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304800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344728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344728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304800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304800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344728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344728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304800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304800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344728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344728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304800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304800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344728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344728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304800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304800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344728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344728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304800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304800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344728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344728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304800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304800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344728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344728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304800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04800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344728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344728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304800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304800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344728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344728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304800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304800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344728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344728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304800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304800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344728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344728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304800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304800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344728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344728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304800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304800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344728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344728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304800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304800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344728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344728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304800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304800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344728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344728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304800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304800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344728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344728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304800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304800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344728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344728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304800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304800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344728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344728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304800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304800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344728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344728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304800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304800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344728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344728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304800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304800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344728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344728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304800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304800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344728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344728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304800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304800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344728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344728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304800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304800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344728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344728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304800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304800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344728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344728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304800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304800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344728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344728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304800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304800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344728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344728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304800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304800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344728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344728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304800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304800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344728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344728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304800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304800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344728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344728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304800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304800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344728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344728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304800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304800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344728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58216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58216" y="23469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344728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0" y="234696"/>
                  </a:moveTo>
                  <a:lnTo>
                    <a:pt x="58216" y="23469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304800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89" h="234950">
                  <a:moveTo>
                    <a:pt x="8534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8534" y="23469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304800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89" h="234950">
                  <a:moveTo>
                    <a:pt x="0" y="234696"/>
                  </a:moveTo>
                  <a:lnTo>
                    <a:pt x="8534" y="23469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344728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344728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304800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304800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344728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344728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304800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304800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4" name="object 65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0" y="6446900"/>
              <a:ext cx="1425575" cy="2155951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655" name="object 6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53989" y="4492624"/>
              <a:ext cx="1517014" cy="1339341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656" name="object 65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27625" y="2395981"/>
              <a:ext cx="1676527" cy="1495425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543559"/>
            <a:ext cx="7569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Lecture</a:t>
            </a:r>
            <a:r>
              <a:rPr sz="1200" b="1" spc="-25" dirty="0">
                <a:latin typeface="Calibri"/>
                <a:cs typeface="Calibri"/>
              </a:rPr>
              <a:t> one</a:t>
            </a:r>
            <a:endParaRPr sz="1200" b="1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10026" y="543559"/>
            <a:ext cx="16059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0665" y="520700"/>
            <a:ext cx="6565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First </a:t>
            </a:r>
            <a:r>
              <a:rPr sz="1200" b="1" spc="-10" dirty="0">
                <a:latin typeface="Calibri"/>
                <a:cs typeface="Calibri"/>
              </a:rPr>
              <a:t>stage</a:t>
            </a:r>
            <a:endParaRPr sz="1200" b="1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2157" y="818910"/>
            <a:ext cx="6176010" cy="45085"/>
            <a:chOff x="652157" y="818910"/>
            <a:chExt cx="6176010" cy="45085"/>
          </a:xfrm>
        </p:grpSpPr>
        <p:sp>
          <p:nvSpPr>
            <p:cNvPr id="6" name="object 6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6150610" y="0"/>
                  </a:moveTo>
                  <a:lnTo>
                    <a:pt x="0" y="0"/>
                  </a:lnTo>
                  <a:lnTo>
                    <a:pt x="0" y="19415"/>
                  </a:lnTo>
                  <a:lnTo>
                    <a:pt x="6150610" y="19415"/>
                  </a:lnTo>
                  <a:lnTo>
                    <a:pt x="615061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4857" y="831610"/>
              <a:ext cx="6150610" cy="19685"/>
            </a:xfrm>
            <a:custGeom>
              <a:avLst/>
              <a:gdLst/>
              <a:ahLst/>
              <a:cxnLst/>
              <a:rect l="l" t="t" r="r" b="b"/>
              <a:pathLst>
                <a:path w="6150609" h="19684">
                  <a:moveTo>
                    <a:pt x="0" y="19415"/>
                  </a:moveTo>
                  <a:lnTo>
                    <a:pt x="6150610" y="19415"/>
                  </a:lnTo>
                  <a:lnTo>
                    <a:pt x="6150610" y="0"/>
                  </a:lnTo>
                  <a:lnTo>
                    <a:pt x="0" y="0"/>
                  </a:lnTo>
                  <a:lnTo>
                    <a:pt x="0" y="19415"/>
                  </a:lnTo>
                  <a:close/>
                </a:path>
              </a:pathLst>
            </a:custGeom>
            <a:ln w="254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99008" y="3753738"/>
            <a:ext cx="10058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50" b="1" dirty="0">
                <a:latin typeface="Times New Roman"/>
                <a:cs typeface="Times New Roman"/>
              </a:rPr>
              <a:t>19</a:t>
            </a:r>
            <a:r>
              <a:rPr sz="1150" b="1" dirty="0">
                <a:latin typeface="Times New Roman"/>
                <a:cs typeface="Times New Roman"/>
              </a:rPr>
              <a:t>)</a:t>
            </a:r>
            <a:r>
              <a:rPr sz="1150" b="1" spc="-40" dirty="0">
                <a:latin typeface="Times New Roman"/>
                <a:cs typeface="Times New Roman"/>
              </a:rPr>
              <a:t> </a:t>
            </a:r>
            <a:r>
              <a:rPr sz="1150" b="1" dirty="0">
                <a:latin typeface="Times New Roman"/>
                <a:cs typeface="Times New Roman"/>
              </a:rPr>
              <a:t>Filter</a:t>
            </a:r>
            <a:r>
              <a:rPr sz="1150" b="1" spc="-30" dirty="0">
                <a:latin typeface="Times New Roman"/>
                <a:cs typeface="Times New Roman"/>
              </a:rPr>
              <a:t> </a:t>
            </a:r>
            <a:r>
              <a:rPr sz="1150" b="1" spc="-10" dirty="0">
                <a:latin typeface="Times New Roman"/>
                <a:cs typeface="Times New Roman"/>
              </a:rPr>
              <a:t>paper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84247" y="3753738"/>
            <a:ext cx="1231900" cy="53784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00025" marR="5080" indent="-187960">
              <a:lnSpc>
                <a:spcPct val="96100"/>
              </a:lnSpc>
              <a:spcBef>
                <a:spcPts val="155"/>
              </a:spcBef>
            </a:pPr>
            <a:r>
              <a:rPr sz="1150" spc="-10" dirty="0">
                <a:latin typeface="Times New Roman"/>
                <a:cs typeface="Times New Roman"/>
              </a:rPr>
              <a:t>special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paper</a:t>
            </a:r>
            <a:r>
              <a:rPr sz="1150" spc="-5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used</a:t>
            </a:r>
            <a:r>
              <a:rPr sz="1150" spc="-45" dirty="0">
                <a:latin typeface="Times New Roman"/>
                <a:cs typeface="Times New Roman"/>
              </a:rPr>
              <a:t> </a:t>
            </a:r>
            <a:r>
              <a:rPr sz="1150" spc="-25" dirty="0">
                <a:latin typeface="Times New Roman"/>
                <a:cs typeface="Times New Roman"/>
              </a:rPr>
              <a:t>to </a:t>
            </a:r>
            <a:r>
              <a:rPr sz="1150" dirty="0">
                <a:latin typeface="Times New Roman"/>
                <a:cs typeface="Times New Roman"/>
              </a:rPr>
              <a:t>separate</a:t>
            </a:r>
            <a:r>
              <a:rPr sz="1150" spc="-6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solids </a:t>
            </a:r>
            <a:r>
              <a:rPr sz="1150" dirty="0">
                <a:latin typeface="Times New Roman"/>
                <a:cs typeface="Times New Roman"/>
              </a:rPr>
              <a:t>from</a:t>
            </a:r>
            <a:r>
              <a:rPr sz="1150" spc="-25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liquids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9008" y="6105525"/>
            <a:ext cx="13157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Times New Roman"/>
                <a:cs typeface="Times New Roman"/>
              </a:rPr>
              <a:t>2</a:t>
            </a:r>
            <a:r>
              <a:rPr lang="en-US" sz="1150" dirty="0">
                <a:latin typeface="Times New Roman"/>
                <a:cs typeface="Times New Roman"/>
              </a:rPr>
              <a:t>0</a:t>
            </a:r>
            <a:r>
              <a:rPr sz="1150" dirty="0">
                <a:latin typeface="Times New Roman"/>
                <a:cs typeface="Times New Roman"/>
              </a:rPr>
              <a:t>)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lang="en-US" sz="1150" b="1" spc="-10" dirty="0">
                <a:latin typeface="Times New Roman"/>
                <a:cs typeface="Times New Roman"/>
              </a:rPr>
              <a:t>Conical </a:t>
            </a:r>
            <a:r>
              <a:rPr sz="1150" b="1" spc="-35" dirty="0">
                <a:latin typeface="Times New Roman"/>
                <a:cs typeface="Times New Roman"/>
              </a:rPr>
              <a:t> </a:t>
            </a:r>
            <a:r>
              <a:rPr sz="1150" b="1" spc="-20" dirty="0">
                <a:latin typeface="Times New Roman"/>
                <a:cs typeface="Times New Roman"/>
              </a:rPr>
              <a:t>flask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52242" y="6105525"/>
            <a:ext cx="2114550" cy="367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4010">
              <a:lnSpc>
                <a:spcPts val="1345"/>
              </a:lnSpc>
              <a:spcBef>
                <a:spcPts val="100"/>
              </a:spcBef>
            </a:pPr>
            <a:r>
              <a:rPr sz="1150" dirty="0">
                <a:latin typeface="Times New Roman"/>
                <a:cs typeface="Times New Roman"/>
              </a:rPr>
              <a:t>used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to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hold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liquids,</a:t>
            </a: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sz="1150" dirty="0">
                <a:latin typeface="Times New Roman"/>
                <a:cs typeface="Times New Roman"/>
              </a:rPr>
              <a:t>has</a:t>
            </a:r>
            <a:r>
              <a:rPr sz="1150" spc="-5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narrow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neck</a:t>
            </a:r>
            <a:r>
              <a:rPr sz="1150" spc="-5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to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prevent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splashes</a:t>
            </a:r>
            <a:endParaRPr sz="115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04800" y="304774"/>
            <a:ext cx="6954647" cy="10085247"/>
            <a:chOff x="304800" y="304774"/>
            <a:chExt cx="6954647" cy="10085247"/>
          </a:xfrm>
        </p:grpSpPr>
        <p:sp>
          <p:nvSpPr>
            <p:cNvPr id="17" name="object 17"/>
            <p:cNvSpPr/>
            <p:nvPr/>
          </p:nvSpPr>
          <p:spPr>
            <a:xfrm>
              <a:off x="344728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756"/>
                  </a:lnTo>
                  <a:lnTo>
                    <a:pt x="58216" y="18775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4728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756"/>
                  </a:moveTo>
                  <a:lnTo>
                    <a:pt x="58216" y="18775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75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4728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187451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187451" y="58521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4728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0" y="58521"/>
                  </a:moveTo>
                  <a:lnTo>
                    <a:pt x="187451" y="58521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4800" y="10162031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89" h="38734">
                  <a:moveTo>
                    <a:pt x="8534" y="0"/>
                  </a:moveTo>
                  <a:lnTo>
                    <a:pt x="0" y="0"/>
                  </a:lnTo>
                  <a:lnTo>
                    <a:pt x="0" y="38404"/>
                  </a:lnTo>
                  <a:lnTo>
                    <a:pt x="8534" y="38404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4800" y="10162031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89" h="38734">
                  <a:moveTo>
                    <a:pt x="0" y="38404"/>
                  </a:moveTo>
                  <a:lnTo>
                    <a:pt x="8534" y="38404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3840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4800" y="10191901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4800" y="10191901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4093" y="10191901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8534" y="0"/>
                  </a:moveTo>
                  <a:lnTo>
                    <a:pt x="0" y="0"/>
                  </a:lnTo>
                  <a:lnTo>
                    <a:pt x="0" y="197510"/>
                  </a:lnTo>
                  <a:lnTo>
                    <a:pt x="8534" y="19751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44093" y="10191901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0" y="197510"/>
                  </a:moveTo>
                  <a:lnTo>
                    <a:pt x="8534" y="19751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9751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4800" y="10380877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4800" y="10380877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4800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89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4800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89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4800" y="10241584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187756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87756" y="8534"/>
                  </a:lnTo>
                  <a:lnTo>
                    <a:pt x="187756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4800" y="10241584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0" y="8534"/>
                  </a:moveTo>
                  <a:lnTo>
                    <a:pt x="187756" y="8534"/>
                  </a:lnTo>
                  <a:lnTo>
                    <a:pt x="187756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3717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839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839" y="147827"/>
                  </a:lnTo>
                  <a:lnTo>
                    <a:pt x="8839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83717" y="10241584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839" y="147827"/>
                  </a:lnTo>
                  <a:lnTo>
                    <a:pt x="8839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3717" y="10380877"/>
              <a:ext cx="48895" cy="8890"/>
            </a:xfrm>
            <a:custGeom>
              <a:avLst/>
              <a:gdLst/>
              <a:ahLst/>
              <a:cxnLst/>
              <a:rect l="l" t="t" r="r" b="b"/>
              <a:pathLst>
                <a:path w="48895" h="8890">
                  <a:moveTo>
                    <a:pt x="4846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48463" y="8534"/>
                  </a:lnTo>
                  <a:lnTo>
                    <a:pt x="48463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3717" y="10380877"/>
              <a:ext cx="48895" cy="8890"/>
            </a:xfrm>
            <a:custGeom>
              <a:avLst/>
              <a:gdLst/>
              <a:ahLst/>
              <a:cxnLst/>
              <a:rect l="l" t="t" r="r" b="b"/>
              <a:pathLst>
                <a:path w="48895" h="8890">
                  <a:moveTo>
                    <a:pt x="0" y="8534"/>
                  </a:moveTo>
                  <a:lnTo>
                    <a:pt x="48463" y="8534"/>
                  </a:lnTo>
                  <a:lnTo>
                    <a:pt x="4846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44728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18745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187451" y="58216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4728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0" y="58216"/>
                  </a:moveTo>
                  <a:lnTo>
                    <a:pt x="187451" y="58216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4728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58216" y="18745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44728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451"/>
                  </a:moveTo>
                  <a:lnTo>
                    <a:pt x="58216" y="18745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93776" y="304774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89">
                  <a:moveTo>
                    <a:pt x="3840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38404" y="8534"/>
                  </a:lnTo>
                  <a:lnTo>
                    <a:pt x="3840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93776" y="304774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89">
                  <a:moveTo>
                    <a:pt x="0" y="8534"/>
                  </a:moveTo>
                  <a:lnTo>
                    <a:pt x="38404" y="8534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3776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3776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04800" y="444093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197510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97510" y="8534"/>
                  </a:lnTo>
                  <a:lnTo>
                    <a:pt x="197510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04800" y="444093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0" y="8534"/>
                  </a:moveTo>
                  <a:lnTo>
                    <a:pt x="197510" y="8534"/>
                  </a:lnTo>
                  <a:lnTo>
                    <a:pt x="197510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04800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89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04800" y="304825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89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04800" y="304774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89">
                  <a:moveTo>
                    <a:pt x="1478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828" y="8534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04800" y="304774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89">
                  <a:moveTo>
                    <a:pt x="0" y="8534"/>
                  </a:moveTo>
                  <a:lnTo>
                    <a:pt x="147828" y="8534"/>
                  </a:lnTo>
                  <a:lnTo>
                    <a:pt x="1478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44093" y="304799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8534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8534" y="18745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44093" y="304799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0" y="187451"/>
                  </a:moveTo>
                  <a:lnTo>
                    <a:pt x="8534" y="18745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04800" y="48371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8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828" y="8534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04800" y="48371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828" y="8534"/>
                  </a:lnTo>
                  <a:lnTo>
                    <a:pt x="1478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04800" y="483666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89" h="48895">
                  <a:moveTo>
                    <a:pt x="8534" y="0"/>
                  </a:moveTo>
                  <a:lnTo>
                    <a:pt x="0" y="0"/>
                  </a:lnTo>
                  <a:lnTo>
                    <a:pt x="0" y="48463"/>
                  </a:lnTo>
                  <a:lnTo>
                    <a:pt x="8534" y="48463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04800" y="483666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89" h="48895">
                  <a:moveTo>
                    <a:pt x="0" y="48463"/>
                  </a:moveTo>
                  <a:lnTo>
                    <a:pt x="8534" y="48463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4846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334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334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334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34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653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3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3" y="58521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653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3" y="58521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653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3" y="8534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653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3" y="8534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9970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99700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970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9700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22864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22864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22864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22864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46024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46024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46024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46024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691894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691894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691894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691894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92354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92354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92354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92354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15519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155190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15519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155190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38721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38721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38721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38721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61886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618866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61886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618866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85051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85051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5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85051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85051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08216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08216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08216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08216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31381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31381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31381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31381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54545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54545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54545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54545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77710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77710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77710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77710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00900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124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124" y="58521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009008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124" y="58521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00900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009008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24065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240657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24065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240657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47230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472305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47230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472305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7039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703952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7039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703952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93560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935601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3560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35601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16724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23042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0428" y="58521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167249" y="10291267"/>
              <a:ext cx="230504" cy="59055"/>
            </a:xfrm>
            <a:custGeom>
              <a:avLst/>
              <a:gdLst/>
              <a:ahLst/>
              <a:cxnLst/>
              <a:rect l="l" t="t" r="r" b="b"/>
              <a:pathLst>
                <a:path w="230504" h="59054">
                  <a:moveTo>
                    <a:pt x="0" y="58521"/>
                  </a:moveTo>
                  <a:lnTo>
                    <a:pt x="230428" y="58521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16724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167249" y="10380877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90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399277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23164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648" y="58521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399277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0" y="58521"/>
                  </a:moveTo>
                  <a:lnTo>
                    <a:pt x="231648" y="58521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399277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399277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632450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231648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648" y="58521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632450" y="10291267"/>
              <a:ext cx="231775" cy="59055"/>
            </a:xfrm>
            <a:custGeom>
              <a:avLst/>
              <a:gdLst/>
              <a:ahLst/>
              <a:cxnLst/>
              <a:rect l="l" t="t" r="r" b="b"/>
              <a:pathLst>
                <a:path w="231775" h="59054">
                  <a:moveTo>
                    <a:pt x="0" y="58521"/>
                  </a:moveTo>
                  <a:lnTo>
                    <a:pt x="231648" y="58521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632450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632450" y="10380877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90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865621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865621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865621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865621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098794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098794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10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098794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098794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331965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331965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331965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331965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565138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565138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565138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565138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798309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231952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231952" y="58521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798309" y="10291267"/>
              <a:ext cx="232410" cy="59055"/>
            </a:xfrm>
            <a:custGeom>
              <a:avLst/>
              <a:gdLst/>
              <a:ahLst/>
              <a:cxnLst/>
              <a:rect l="l" t="t" r="r" b="b"/>
              <a:pathLst>
                <a:path w="232409" h="59054">
                  <a:moveTo>
                    <a:pt x="0" y="58521"/>
                  </a:moveTo>
                  <a:lnTo>
                    <a:pt x="231952" y="58521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798309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798309" y="10380877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90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334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334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334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334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7653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3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3" y="58216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7653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3" y="58216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7653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3" y="8534"/>
                  </a:lnTo>
                  <a:lnTo>
                    <a:pt x="230123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7653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3" y="8534"/>
                  </a:lnTo>
                  <a:lnTo>
                    <a:pt x="2301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9970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99700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9970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99700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122864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122864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122864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122864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146024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146024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146024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146024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691894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1691894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1691894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691894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192354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92354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92354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92354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215519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2155190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215519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2155190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238721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38721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238721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238721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261886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2618866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261886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2618866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285051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85051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5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285051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285051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5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08216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08216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08216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08216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31381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31381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31381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31381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54545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54545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54545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54545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77710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77710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77710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77710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00900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124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124" y="58216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009008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124" y="58216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00900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12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124" y="8534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009008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124" y="8534"/>
                  </a:lnTo>
                  <a:lnTo>
                    <a:pt x="23012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24065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240657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24065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240657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47230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472305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47230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472305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7039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703952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7039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703952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93560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935601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93560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935601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16724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23042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0428" y="58216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167249" y="344753"/>
              <a:ext cx="230504" cy="58419"/>
            </a:xfrm>
            <a:custGeom>
              <a:avLst/>
              <a:gdLst/>
              <a:ahLst/>
              <a:cxnLst/>
              <a:rect l="l" t="t" r="r" b="b"/>
              <a:pathLst>
                <a:path w="230504" h="58420">
                  <a:moveTo>
                    <a:pt x="0" y="58216"/>
                  </a:moveTo>
                  <a:lnTo>
                    <a:pt x="230428" y="58216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16724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23042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0428" y="8534"/>
                  </a:lnTo>
                  <a:lnTo>
                    <a:pt x="23042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167249" y="304774"/>
              <a:ext cx="230504" cy="8890"/>
            </a:xfrm>
            <a:custGeom>
              <a:avLst/>
              <a:gdLst/>
              <a:ahLst/>
              <a:cxnLst/>
              <a:rect l="l" t="t" r="r" b="b"/>
              <a:pathLst>
                <a:path w="230504" h="8889">
                  <a:moveTo>
                    <a:pt x="0" y="8534"/>
                  </a:moveTo>
                  <a:lnTo>
                    <a:pt x="230428" y="8534"/>
                  </a:lnTo>
                  <a:lnTo>
                    <a:pt x="23042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399277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23164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648" y="58216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399277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0" y="58216"/>
                  </a:moveTo>
                  <a:lnTo>
                    <a:pt x="231648" y="58216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399277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399277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632450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23164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648" y="58216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632450" y="344753"/>
              <a:ext cx="231775" cy="58419"/>
            </a:xfrm>
            <a:custGeom>
              <a:avLst/>
              <a:gdLst/>
              <a:ahLst/>
              <a:cxnLst/>
              <a:rect l="l" t="t" r="r" b="b"/>
              <a:pathLst>
                <a:path w="231775" h="58420">
                  <a:moveTo>
                    <a:pt x="0" y="58216"/>
                  </a:moveTo>
                  <a:lnTo>
                    <a:pt x="231648" y="58216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632450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23164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648" y="8534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632450" y="304774"/>
              <a:ext cx="231775" cy="8890"/>
            </a:xfrm>
            <a:custGeom>
              <a:avLst/>
              <a:gdLst/>
              <a:ahLst/>
              <a:cxnLst/>
              <a:rect l="l" t="t" r="r" b="b"/>
              <a:pathLst>
                <a:path w="231775" h="8889">
                  <a:moveTo>
                    <a:pt x="0" y="8534"/>
                  </a:moveTo>
                  <a:lnTo>
                    <a:pt x="231648" y="8534"/>
                  </a:lnTo>
                  <a:lnTo>
                    <a:pt x="23164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865621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865621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865621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865621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098794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6098794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10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098794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098794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10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331965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331965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331965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331965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565138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6565138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6565138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6565138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6798309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23195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31952" y="58216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6798309" y="344753"/>
              <a:ext cx="232410" cy="58419"/>
            </a:xfrm>
            <a:custGeom>
              <a:avLst/>
              <a:gdLst/>
              <a:ahLst/>
              <a:cxnLst/>
              <a:rect l="l" t="t" r="r" b="b"/>
              <a:pathLst>
                <a:path w="232409" h="58420">
                  <a:moveTo>
                    <a:pt x="0" y="58216"/>
                  </a:moveTo>
                  <a:lnTo>
                    <a:pt x="231952" y="58216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6798309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231952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231952" y="8534"/>
                  </a:lnTo>
                  <a:lnTo>
                    <a:pt x="231952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6798309" y="304774"/>
              <a:ext cx="232410" cy="8890"/>
            </a:xfrm>
            <a:custGeom>
              <a:avLst/>
              <a:gdLst/>
              <a:ahLst/>
              <a:cxnLst/>
              <a:rect l="l" t="t" r="r" b="b"/>
              <a:pathLst>
                <a:path w="232409" h="8889">
                  <a:moveTo>
                    <a:pt x="0" y="8534"/>
                  </a:moveTo>
                  <a:lnTo>
                    <a:pt x="231952" y="8534"/>
                  </a:lnTo>
                  <a:lnTo>
                    <a:pt x="231952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7031736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187451" y="0"/>
                  </a:moveTo>
                  <a:lnTo>
                    <a:pt x="0" y="0"/>
                  </a:lnTo>
                  <a:lnTo>
                    <a:pt x="0" y="58521"/>
                  </a:lnTo>
                  <a:lnTo>
                    <a:pt x="187451" y="58521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7031736" y="10291267"/>
              <a:ext cx="187960" cy="59055"/>
            </a:xfrm>
            <a:custGeom>
              <a:avLst/>
              <a:gdLst/>
              <a:ahLst/>
              <a:cxnLst/>
              <a:rect l="l" t="t" r="r" b="b"/>
              <a:pathLst>
                <a:path w="187959" h="59054">
                  <a:moveTo>
                    <a:pt x="0" y="58521"/>
                  </a:moveTo>
                  <a:lnTo>
                    <a:pt x="187451" y="58521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52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7161021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756"/>
                  </a:lnTo>
                  <a:lnTo>
                    <a:pt x="58216" y="18775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7161021" y="10162031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756"/>
                  </a:moveTo>
                  <a:lnTo>
                    <a:pt x="58216" y="18775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75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7031736" y="10380877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90">
                  <a:moveTo>
                    <a:pt x="38404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38404" y="8534"/>
                  </a:lnTo>
                  <a:lnTo>
                    <a:pt x="3840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7031736" y="10380877"/>
              <a:ext cx="38735" cy="8890"/>
            </a:xfrm>
            <a:custGeom>
              <a:avLst/>
              <a:gdLst/>
              <a:ahLst/>
              <a:cxnLst/>
              <a:rect l="l" t="t" r="r" b="b"/>
              <a:pathLst>
                <a:path w="38734" h="8890">
                  <a:moveTo>
                    <a:pt x="0" y="8534"/>
                  </a:moveTo>
                  <a:lnTo>
                    <a:pt x="38404" y="8534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7061327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838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838" y="137769"/>
                  </a:lnTo>
                  <a:lnTo>
                    <a:pt x="883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7061327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838" y="137769"/>
                  </a:lnTo>
                  <a:lnTo>
                    <a:pt x="8838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7061327" y="10241584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197510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97510" y="8534"/>
                  </a:lnTo>
                  <a:lnTo>
                    <a:pt x="197510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7061327" y="10241584"/>
              <a:ext cx="198120" cy="8890"/>
            </a:xfrm>
            <a:custGeom>
              <a:avLst/>
              <a:gdLst/>
              <a:ahLst/>
              <a:cxnLst/>
              <a:rect l="l" t="t" r="r" b="b"/>
              <a:pathLst>
                <a:path w="198120" h="8890">
                  <a:moveTo>
                    <a:pt x="0" y="8534"/>
                  </a:moveTo>
                  <a:lnTo>
                    <a:pt x="197510" y="8534"/>
                  </a:lnTo>
                  <a:lnTo>
                    <a:pt x="197510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7250303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8534" y="0"/>
                  </a:moveTo>
                  <a:lnTo>
                    <a:pt x="0" y="0"/>
                  </a:lnTo>
                  <a:lnTo>
                    <a:pt x="0" y="137769"/>
                  </a:lnTo>
                  <a:lnTo>
                    <a:pt x="8534" y="137769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7250303" y="10251643"/>
              <a:ext cx="8890" cy="137795"/>
            </a:xfrm>
            <a:custGeom>
              <a:avLst/>
              <a:gdLst/>
              <a:ahLst/>
              <a:cxnLst/>
              <a:rect l="l" t="t" r="r" b="b"/>
              <a:pathLst>
                <a:path w="8890" h="137795">
                  <a:moveTo>
                    <a:pt x="0" y="137769"/>
                  </a:moveTo>
                  <a:lnTo>
                    <a:pt x="8534" y="137769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37769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7111238" y="1038087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5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523" y="8534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7111238" y="10380877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523" y="8534"/>
                  </a:lnTo>
                  <a:lnTo>
                    <a:pt x="1475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7111238" y="10201960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8534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8534" y="18745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7111238" y="10201960"/>
              <a:ext cx="8890" cy="187960"/>
            </a:xfrm>
            <a:custGeom>
              <a:avLst/>
              <a:gdLst/>
              <a:ahLst/>
              <a:cxnLst/>
              <a:rect l="l" t="t" r="r" b="b"/>
              <a:pathLst>
                <a:path w="8890" h="187959">
                  <a:moveTo>
                    <a:pt x="0" y="187451"/>
                  </a:moveTo>
                  <a:lnTo>
                    <a:pt x="8534" y="18745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7111238" y="10201960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147523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47523" y="8534"/>
                  </a:lnTo>
                  <a:lnTo>
                    <a:pt x="147523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7111238" y="10201960"/>
              <a:ext cx="147955" cy="8890"/>
            </a:xfrm>
            <a:custGeom>
              <a:avLst/>
              <a:gdLst/>
              <a:ahLst/>
              <a:cxnLst/>
              <a:rect l="l" t="t" r="r" b="b"/>
              <a:pathLst>
                <a:path w="147954" h="8890">
                  <a:moveTo>
                    <a:pt x="0" y="8534"/>
                  </a:moveTo>
                  <a:lnTo>
                    <a:pt x="147523" y="8534"/>
                  </a:lnTo>
                  <a:lnTo>
                    <a:pt x="147523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7250303" y="10162031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90" h="48895">
                  <a:moveTo>
                    <a:pt x="8534" y="0"/>
                  </a:moveTo>
                  <a:lnTo>
                    <a:pt x="0" y="0"/>
                  </a:lnTo>
                  <a:lnTo>
                    <a:pt x="0" y="48463"/>
                  </a:lnTo>
                  <a:lnTo>
                    <a:pt x="8534" y="48463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7250303" y="10162031"/>
              <a:ext cx="8890" cy="48895"/>
            </a:xfrm>
            <a:custGeom>
              <a:avLst/>
              <a:gdLst/>
              <a:ahLst/>
              <a:cxnLst/>
              <a:rect l="l" t="t" r="r" b="b"/>
              <a:pathLst>
                <a:path w="8890" h="48895">
                  <a:moveTo>
                    <a:pt x="0" y="48463"/>
                  </a:moveTo>
                  <a:lnTo>
                    <a:pt x="8534" y="48463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48463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7161021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5821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58216" y="18745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7161021" y="344677"/>
              <a:ext cx="58419" cy="187960"/>
            </a:xfrm>
            <a:custGeom>
              <a:avLst/>
              <a:gdLst/>
              <a:ahLst/>
              <a:cxnLst/>
              <a:rect l="l" t="t" r="r" b="b"/>
              <a:pathLst>
                <a:path w="58420" h="187959">
                  <a:moveTo>
                    <a:pt x="0" y="187451"/>
                  </a:moveTo>
                  <a:lnTo>
                    <a:pt x="58216" y="18745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7031736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18745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187451" y="58216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7031736" y="344753"/>
              <a:ext cx="187960" cy="58419"/>
            </a:xfrm>
            <a:custGeom>
              <a:avLst/>
              <a:gdLst/>
              <a:ahLst/>
              <a:cxnLst/>
              <a:rect l="l" t="t" r="r" b="b"/>
              <a:pathLst>
                <a:path w="187959" h="58420">
                  <a:moveTo>
                    <a:pt x="0" y="58216"/>
                  </a:moveTo>
                  <a:lnTo>
                    <a:pt x="187451" y="58216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5821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7250303" y="493724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90" h="38734">
                  <a:moveTo>
                    <a:pt x="8534" y="0"/>
                  </a:moveTo>
                  <a:lnTo>
                    <a:pt x="0" y="0"/>
                  </a:lnTo>
                  <a:lnTo>
                    <a:pt x="0" y="38404"/>
                  </a:lnTo>
                  <a:lnTo>
                    <a:pt x="8534" y="38404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7250303" y="493724"/>
              <a:ext cx="8890" cy="38735"/>
            </a:xfrm>
            <a:custGeom>
              <a:avLst/>
              <a:gdLst/>
              <a:ahLst/>
              <a:cxnLst/>
              <a:rect l="l" t="t" r="r" b="b"/>
              <a:pathLst>
                <a:path w="8890" h="38734">
                  <a:moveTo>
                    <a:pt x="0" y="38404"/>
                  </a:moveTo>
                  <a:lnTo>
                    <a:pt x="8534" y="38404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3840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7121017" y="493750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7121017" y="493750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90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7111238" y="304774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8534" y="0"/>
                  </a:moveTo>
                  <a:lnTo>
                    <a:pt x="0" y="0"/>
                  </a:lnTo>
                  <a:lnTo>
                    <a:pt x="0" y="197510"/>
                  </a:lnTo>
                  <a:lnTo>
                    <a:pt x="8534" y="19751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7111238" y="304774"/>
              <a:ext cx="8890" cy="198120"/>
            </a:xfrm>
            <a:custGeom>
              <a:avLst/>
              <a:gdLst/>
              <a:ahLst/>
              <a:cxnLst/>
              <a:rect l="l" t="t" r="r" b="b"/>
              <a:pathLst>
                <a:path w="8890" h="198120">
                  <a:moveTo>
                    <a:pt x="0" y="197510"/>
                  </a:moveTo>
                  <a:lnTo>
                    <a:pt x="8534" y="19751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9751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7121017" y="304774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89">
                  <a:moveTo>
                    <a:pt x="137769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37769" y="8534"/>
                  </a:lnTo>
                  <a:lnTo>
                    <a:pt x="137769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7121017" y="304774"/>
              <a:ext cx="137795" cy="8890"/>
            </a:xfrm>
            <a:custGeom>
              <a:avLst/>
              <a:gdLst/>
              <a:ahLst/>
              <a:cxnLst/>
              <a:rect l="l" t="t" r="r" b="b"/>
              <a:pathLst>
                <a:path w="137795" h="8889">
                  <a:moveTo>
                    <a:pt x="0" y="8534"/>
                  </a:moveTo>
                  <a:lnTo>
                    <a:pt x="137769" y="8534"/>
                  </a:lnTo>
                  <a:lnTo>
                    <a:pt x="137769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7250303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7250303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7071359" y="444093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187451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187451" y="8534"/>
                  </a:lnTo>
                  <a:lnTo>
                    <a:pt x="187451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7071359" y="444093"/>
              <a:ext cx="187960" cy="8890"/>
            </a:xfrm>
            <a:custGeom>
              <a:avLst/>
              <a:gdLst/>
              <a:ahLst/>
              <a:cxnLst/>
              <a:rect l="l" t="t" r="r" b="b"/>
              <a:pathLst>
                <a:path w="187959" h="8890">
                  <a:moveTo>
                    <a:pt x="0" y="8534"/>
                  </a:moveTo>
                  <a:lnTo>
                    <a:pt x="187451" y="8534"/>
                  </a:lnTo>
                  <a:lnTo>
                    <a:pt x="187451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7071359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8534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8534" y="14782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7071359" y="304799"/>
              <a:ext cx="8890" cy="147955"/>
            </a:xfrm>
            <a:custGeom>
              <a:avLst/>
              <a:gdLst/>
              <a:ahLst/>
              <a:cxnLst/>
              <a:rect l="l" t="t" r="r" b="b"/>
              <a:pathLst>
                <a:path w="8890" h="147954">
                  <a:moveTo>
                    <a:pt x="0" y="147827"/>
                  </a:moveTo>
                  <a:lnTo>
                    <a:pt x="8534" y="147827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7031736" y="304774"/>
              <a:ext cx="48260" cy="8890"/>
            </a:xfrm>
            <a:custGeom>
              <a:avLst/>
              <a:gdLst/>
              <a:ahLst/>
              <a:cxnLst/>
              <a:rect l="l" t="t" r="r" b="b"/>
              <a:pathLst>
                <a:path w="48259" h="8889">
                  <a:moveTo>
                    <a:pt x="48158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48158" y="8534"/>
                  </a:lnTo>
                  <a:lnTo>
                    <a:pt x="48158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7031736" y="304774"/>
              <a:ext cx="48260" cy="8890"/>
            </a:xfrm>
            <a:custGeom>
              <a:avLst/>
              <a:gdLst/>
              <a:ahLst/>
              <a:cxnLst/>
              <a:rect l="l" t="t" r="r" b="b"/>
              <a:pathLst>
                <a:path w="48259" h="8889">
                  <a:moveTo>
                    <a:pt x="0" y="8534"/>
                  </a:moveTo>
                  <a:lnTo>
                    <a:pt x="48158" y="8534"/>
                  </a:lnTo>
                  <a:lnTo>
                    <a:pt x="48158" y="0"/>
                  </a:lnTo>
                  <a:lnTo>
                    <a:pt x="0" y="0"/>
                  </a:lnTo>
                  <a:lnTo>
                    <a:pt x="0" y="8534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7161021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7161021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7250303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7250303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7161021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7161021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7250303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7250303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7161021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7161021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7250303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7250303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7161021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7161021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7250303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7250303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7161021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7161021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7250303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7250303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7161021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7161021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7250303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7250303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7161021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7161021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7250303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7250303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7161021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7161021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7250303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7250303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7161021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7161021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7250303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7250303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7161021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7161021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7250303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7250303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7161021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7161021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7250303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7250303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7161021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7161021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7250303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7250303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7161021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7161021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7250303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7250303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7161021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7161021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7250303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7250303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7161021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7161021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7250303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7250303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7161021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7161021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7250303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7250303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7161021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7161021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7250303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7250303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7161021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7161021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7250303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7250303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7161021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7161021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7250303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7250303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7161021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7161021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7250303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7250303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7161021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7161021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7250303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7250303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7161021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7161021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7250303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7250303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7161021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7161021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7250303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7250303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7161021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7161021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7250303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7250303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7161021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7161021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7250303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7250303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7161021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7161021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7250303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7250303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7161021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7161021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7250303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7250303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7161021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7161021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7250303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7250303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7161021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7161021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7250303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7250303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7161021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7161021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7250303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7250303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7161021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7161021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7250303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7250303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7161021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7161021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7250303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7250303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7161021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7161021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7250303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7250303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7161021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7161021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7250303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7250303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7161021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7161021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7250303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7250303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7161021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7161021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7250303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7250303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7161021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7161021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7250303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7250303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7161021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7161021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7250303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7250303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90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7161021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58216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58216" y="23469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7161021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0" y="234696"/>
                  </a:moveTo>
                  <a:lnTo>
                    <a:pt x="58216" y="23469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7250303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90" h="234950">
                  <a:moveTo>
                    <a:pt x="8534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8534" y="23469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7250303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90" h="234950">
                  <a:moveTo>
                    <a:pt x="0" y="234696"/>
                  </a:moveTo>
                  <a:lnTo>
                    <a:pt x="8534" y="23469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7161021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7161021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7250303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7250303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7161021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7161021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7250303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7250303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90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344728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344728" y="53334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304800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304800" y="53334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344728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344728" y="76804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304800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304800" y="76804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344728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344728" y="100304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304800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304800" y="100304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344728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344728" y="123774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304800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304800" y="123774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344728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344728" y="147243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304800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304800" y="147243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344728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344728" y="170720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304800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304800" y="170720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344728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344728" y="194190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304800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304800" y="194190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344728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344728" y="217660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304800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304800" y="217660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344728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344728" y="241129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304800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304800" y="241129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344728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344728" y="264599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304800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304800" y="264599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344728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344728" y="288068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80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304800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304800" y="28806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344728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344728" y="311569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304800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304800" y="311569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344728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344728" y="33503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304800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304800" y="33503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344728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344728" y="35850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304800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304800" y="35850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344728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344728" y="381972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304800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04800" y="381972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344728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344728" y="405442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304800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304800" y="405442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344728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344728" y="428911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304800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304800" y="428911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344728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344728" y="452381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304800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304800" y="452381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344728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344728" y="475851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304800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304800" y="475851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344728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344728" y="499351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304800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304800" y="499351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344728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344728" y="522820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304800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304800" y="522820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344728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344728" y="546290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304800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304800" y="546290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344728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344728" y="569767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304800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304800" y="569767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344728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344728" y="593237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304800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304800" y="593237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344728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344728" y="616706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304800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304800" y="616706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344728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344728" y="6401765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304800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304800" y="6401765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344728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344728" y="6636460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304800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304800" y="6636460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344728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344728" y="687146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304800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304800" y="687146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344728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58216" y="233172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344728" y="7106157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2"/>
                  </a:moveTo>
                  <a:lnTo>
                    <a:pt x="58216" y="233172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304800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534" y="233172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304800" y="7106157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2"/>
                  </a:moveTo>
                  <a:lnTo>
                    <a:pt x="8534" y="233172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344728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344728" y="7340853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304800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304800" y="7340853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344728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344728" y="7575498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304800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304800" y="7575498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344728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344728" y="7810194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304800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304800" y="7810194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344728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344728" y="8044891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304800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304800" y="8044891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344728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344728" y="827958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304800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304800" y="827958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344728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344728" y="8514282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304800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304800" y="8514282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344728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58216" y="23347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344728" y="8748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476"/>
                  </a:moveTo>
                  <a:lnTo>
                    <a:pt x="58216" y="23347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304800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476"/>
                  </a:lnTo>
                  <a:lnTo>
                    <a:pt x="8534" y="23347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304800" y="8748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476"/>
                  </a:moveTo>
                  <a:lnTo>
                    <a:pt x="8534" y="23347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47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344728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344728" y="8983979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304800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304800" y="898397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344728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58216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58216" y="233171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344728" y="9218676"/>
              <a:ext cx="58419" cy="233679"/>
            </a:xfrm>
            <a:custGeom>
              <a:avLst/>
              <a:gdLst/>
              <a:ahLst/>
              <a:cxnLst/>
              <a:rect l="l" t="t" r="r" b="b"/>
              <a:pathLst>
                <a:path w="58420" h="233679">
                  <a:moveTo>
                    <a:pt x="0" y="233171"/>
                  </a:moveTo>
                  <a:lnTo>
                    <a:pt x="58216" y="233171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304800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8534" y="0"/>
                  </a:moveTo>
                  <a:lnTo>
                    <a:pt x="0" y="0"/>
                  </a:lnTo>
                  <a:lnTo>
                    <a:pt x="0" y="233171"/>
                  </a:lnTo>
                  <a:lnTo>
                    <a:pt x="8534" y="233171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304800" y="9218676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79">
                  <a:moveTo>
                    <a:pt x="0" y="233171"/>
                  </a:moveTo>
                  <a:lnTo>
                    <a:pt x="8534" y="233171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344728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58216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58216" y="234696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344728" y="9453371"/>
              <a:ext cx="58419" cy="234950"/>
            </a:xfrm>
            <a:custGeom>
              <a:avLst/>
              <a:gdLst/>
              <a:ahLst/>
              <a:cxnLst/>
              <a:rect l="l" t="t" r="r" b="b"/>
              <a:pathLst>
                <a:path w="58420" h="234950">
                  <a:moveTo>
                    <a:pt x="0" y="234696"/>
                  </a:moveTo>
                  <a:lnTo>
                    <a:pt x="58216" y="234696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304800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89" h="234950">
                  <a:moveTo>
                    <a:pt x="8534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8534" y="23469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304800" y="9453371"/>
              <a:ext cx="8890" cy="234950"/>
            </a:xfrm>
            <a:custGeom>
              <a:avLst/>
              <a:gdLst/>
              <a:ahLst/>
              <a:cxnLst/>
              <a:rect l="l" t="t" r="r" b="b"/>
              <a:pathLst>
                <a:path w="8889" h="234950">
                  <a:moveTo>
                    <a:pt x="0" y="234696"/>
                  </a:moveTo>
                  <a:lnTo>
                    <a:pt x="8534" y="234696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344728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344728" y="968959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304800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304800" y="968959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344728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58216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58216" y="23500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00008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344728" y="9925811"/>
              <a:ext cx="58419" cy="235585"/>
            </a:xfrm>
            <a:custGeom>
              <a:avLst/>
              <a:gdLst/>
              <a:ahLst/>
              <a:cxnLst/>
              <a:rect l="l" t="t" r="r" b="b"/>
              <a:pathLst>
                <a:path w="58420" h="235584">
                  <a:moveTo>
                    <a:pt x="0" y="235000"/>
                  </a:moveTo>
                  <a:lnTo>
                    <a:pt x="58216" y="235000"/>
                  </a:lnTo>
                  <a:lnTo>
                    <a:pt x="58216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304800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853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8534" y="23500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304800" y="9925811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4">
                  <a:moveTo>
                    <a:pt x="0" y="235000"/>
                  </a:moveTo>
                  <a:lnTo>
                    <a:pt x="8534" y="235000"/>
                  </a:lnTo>
                  <a:lnTo>
                    <a:pt x="8534" y="0"/>
                  </a:lnTo>
                  <a:lnTo>
                    <a:pt x="0" y="0"/>
                  </a:lnTo>
                  <a:lnTo>
                    <a:pt x="0" y="23500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9" name="object 64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8747" y="1404111"/>
              <a:ext cx="1741297" cy="1303527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650" name="object 6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7950" y="3145408"/>
              <a:ext cx="1517650" cy="1365250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651" name="object 6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66105" y="4952618"/>
              <a:ext cx="1359154" cy="1662683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</p:grpSp>
      <p:sp>
        <p:nvSpPr>
          <p:cNvPr id="652" name="object 652"/>
          <p:cNvSpPr txBox="1"/>
          <p:nvPr/>
        </p:nvSpPr>
        <p:spPr>
          <a:xfrm>
            <a:off x="761796" y="1622805"/>
            <a:ext cx="833119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50" b="1" dirty="0">
                <a:latin typeface="Times New Roman"/>
                <a:cs typeface="Times New Roman"/>
              </a:rPr>
              <a:t>18</a:t>
            </a:r>
            <a:r>
              <a:rPr sz="1150" b="1" dirty="0">
                <a:latin typeface="Times New Roman"/>
                <a:cs typeface="Times New Roman"/>
              </a:rPr>
              <a:t>)</a:t>
            </a:r>
            <a:r>
              <a:rPr sz="1150" b="1" spc="-20" dirty="0">
                <a:latin typeface="Times New Roman"/>
                <a:cs typeface="Times New Roman"/>
              </a:rPr>
              <a:t> </a:t>
            </a:r>
            <a:r>
              <a:rPr sz="1150" b="1" dirty="0">
                <a:latin typeface="Times New Roman"/>
                <a:cs typeface="Times New Roman"/>
              </a:rPr>
              <a:t>Hot</a:t>
            </a:r>
            <a:r>
              <a:rPr sz="1150" b="1" spc="-15" dirty="0">
                <a:latin typeface="Times New Roman"/>
                <a:cs typeface="Times New Roman"/>
              </a:rPr>
              <a:t> </a:t>
            </a:r>
            <a:r>
              <a:rPr sz="1150" b="1" spc="-10" dirty="0">
                <a:latin typeface="Times New Roman"/>
                <a:cs typeface="Times New Roman"/>
              </a:rPr>
              <a:t>plate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653" name="object 653"/>
          <p:cNvSpPr txBox="1"/>
          <p:nvPr/>
        </p:nvSpPr>
        <p:spPr>
          <a:xfrm>
            <a:off x="2217166" y="1622805"/>
            <a:ext cx="172847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Times New Roman"/>
                <a:cs typeface="Times New Roman"/>
              </a:rPr>
              <a:t>stir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plate</a:t>
            </a:r>
            <a:r>
              <a:rPr sz="1150" spc="-2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used</a:t>
            </a:r>
            <a:r>
              <a:rPr sz="1150" spc="-5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to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heat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and</a:t>
            </a:r>
            <a:r>
              <a:rPr sz="1150" spc="-70" dirty="0">
                <a:latin typeface="Times New Roman"/>
                <a:cs typeface="Times New Roman"/>
              </a:rPr>
              <a:t> </a:t>
            </a:r>
            <a:r>
              <a:rPr sz="1150" spc="-20" dirty="0">
                <a:latin typeface="Times New Roman"/>
                <a:cs typeface="Times New Roman"/>
              </a:rPr>
              <a:t>stir</a:t>
            </a:r>
            <a:endParaRPr sz="11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70</TotalTime>
  <Words>259</Words>
  <Application>Microsoft Office PowerPoint</Application>
  <PresentationFormat>مخصص</PresentationFormat>
  <Paragraphs>62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ربطة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Shather</dc:creator>
  <cp:lastModifiedBy>shaima alsabty</cp:lastModifiedBy>
  <cp:revision>1</cp:revision>
  <dcterms:created xsi:type="dcterms:W3CDTF">2024-12-19T10:14:44Z</dcterms:created>
  <dcterms:modified xsi:type="dcterms:W3CDTF">2024-12-20T15:52:52Z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2024-01-05T00:00:00Z</vt:filetime>
  </property>
  <property fmtid="{D5CDD505-2E9C-101B-9397-08002B2CF9AE}" pid="3" name="Creator">
    <vt:lpwstr>Microsoft® Word for Microsoft 365</vt:lpwstr>
  </property>
  <property fmtid="{D5CDD505-2E9C-101B-9397-08002B2CF9AE}" pid="4" name="LastSaved">
    <vt:filetime>2024-12-19T00:00:00Z</vt:filetime>
  </property>
  <property fmtid="{D5CDD505-2E9C-101B-9397-08002B2CF9AE}" pid="5" name="Producer">
    <vt:lpwstr>Microsoft® Word for Microsoft 365</vt:lpwstr>
  </property>
</Properties>
</file>