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4" d="100"/>
          <a:sy n="84" d="100"/>
        </p:scale>
        <p:origin x="629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7362-1DC0-4DF7-B2AE-4D4A7A14876A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F39BD-4C39-4563-AA0F-F9F06E837A7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213904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7362-1DC0-4DF7-B2AE-4D4A7A14876A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F39BD-4C39-4563-AA0F-F9F06E837A7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65555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7362-1DC0-4DF7-B2AE-4D4A7A14876A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F39BD-4C39-4563-AA0F-F9F06E837A7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245925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7362-1DC0-4DF7-B2AE-4D4A7A14876A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F39BD-4C39-4563-AA0F-F9F06E837A7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08272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7362-1DC0-4DF7-B2AE-4D4A7A14876A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F39BD-4C39-4563-AA0F-F9F06E837A7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27449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7362-1DC0-4DF7-B2AE-4D4A7A14876A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F39BD-4C39-4563-AA0F-F9F06E837A7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523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7362-1DC0-4DF7-B2AE-4D4A7A14876A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F39BD-4C39-4563-AA0F-F9F06E837A7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3087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7362-1DC0-4DF7-B2AE-4D4A7A14876A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F39BD-4C39-4563-AA0F-F9F06E837A7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95503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7362-1DC0-4DF7-B2AE-4D4A7A14876A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F39BD-4C39-4563-AA0F-F9F06E837A7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849503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7362-1DC0-4DF7-B2AE-4D4A7A14876A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F39BD-4C39-4563-AA0F-F9F06E837A7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28597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7362-1DC0-4DF7-B2AE-4D4A7A14876A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F39BD-4C39-4563-AA0F-F9F06E837A7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87007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rcRect b="3795"/>
          <a:stretch>
            <a:fillRect/>
          </a:stretch>
        </p:blipFill>
        <p:spPr>
          <a:xfrm>
            <a:off x="0" y="260350"/>
            <a:ext cx="12192000" cy="659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8" y="620714"/>
            <a:ext cx="10943167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4" y="1843089"/>
            <a:ext cx="10949517" cy="9810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26/08/1446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173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26/08/1446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887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26/08/1446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299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26/08/1446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531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26/08/1446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747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26/08/1446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011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26/08/1446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881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26/08/1446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648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26/08/1446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8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26/08/1446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701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26/08/1446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13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B7362-1DC0-4DF7-B2AE-4D4A7A14876A}" type="datetimeFigureOut">
              <a:rPr lang="ar-IQ" smtClean="0"/>
              <a:t>26/08/1446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F39BD-4C39-4563-AA0F-F9F06E837A7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6467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1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26/08/1446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5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690051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9" y="-164592"/>
            <a:ext cx="91440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30936"/>
            <a:ext cx="7245096" cy="549681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2.Fasciola hepatica (sheep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liver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fluke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Adult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Fasciola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Hepatica Worm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Flattened, leaf-like shape with shoulders.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Size: 3cm by 1cm, grayish.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Two suckers: oral and ventral. they located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cephalic zone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Branching intestine.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Short, coiled uterus with grayish eggs.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097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864" y="640080"/>
            <a:ext cx="10972800" cy="5094478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</a:t>
            </a:r>
            <a:r>
              <a:rPr lang="en-GB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Fasciola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Hepatica: Sheep Liver Fluke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Primarily affects sheep and domestic animals in Latin America, Africa, Europe, and China.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Humans infected by contaminated watercress or aquatic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plants.contaminated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larvae 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metacercariae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Larvae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excyst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duodenum, penetrate gut wall, reach liver where they mature into adults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Bile Ducts Hermaphroditic Adults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Hermaphroditic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adults produce eggs(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unembryonated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operculated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ovum) excreted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feces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649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Eggs hatch in fresh water,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miracidia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enter snails.</a:t>
            </a:r>
          </a:p>
          <a:p>
            <a:pPr marL="0" lvl="0" indent="0" algn="l" rtl="0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Miracidia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develop into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cercariae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encyst on aquatic vegetation.</a:t>
            </a:r>
          </a:p>
          <a:p>
            <a:pPr marL="0" lvl="0" indent="0" algn="l" rtl="0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Sheep and humans eat plants, completing life cycle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 cycle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Fasciola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hepatica &amp;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Fasciolopsis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life cycle stage of the digenetic trematodes that cause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swimmer's itch" is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aRedia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17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920" y="0"/>
            <a:ext cx="10817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284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768" y="137160"/>
            <a:ext cx="11603736" cy="5990590"/>
          </a:xfrm>
        </p:spPr>
        <p:txBody>
          <a:bodyPr/>
          <a:lstStyle/>
          <a:p>
            <a:pPr marL="0" indent="0" algn="l" rtl="0">
              <a:buNone/>
            </a:pPr>
            <a:r>
              <a:rPr lang="en-GB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Clinical symptoms </a:t>
            </a:r>
            <a:r>
              <a:rPr lang="en-GB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l" rtl="0">
              <a:buNone/>
            </a:pPr>
            <a:r>
              <a:rPr lang="en-GB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Fascioliasis</a:t>
            </a:r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Liver Fluke Infection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Symptoms include stomach and bowel pain, fever, liver disease (jaundice), and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diarrhea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Early infection can cause right-upper-quadrant pain and hepatomegaly.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Most infections are asymptomatic.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Later, obstructive jaundice can occur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Halzoun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Painful pharyngitis caused by adult flukes on posterior pharyngeal wall.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Adult flukes acquired through raw sheep liver or raw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watercress</a:t>
            </a:r>
            <a:r>
              <a:rPr lang="en-US" dirty="0">
                <a:latin typeface="Open Sans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swallowing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metacercariae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fluke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682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20040"/>
            <a:ext cx="10972800" cy="5807710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\ Acute </a:t>
            </a:r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Fascioliasis</a:t>
            </a:r>
            <a:r>
              <a:rPr lang="en-GB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Severe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Hepatitis in Sheep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Typically occurs in sheep, rarely in humans.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Requires large numbers of parasites.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Migrating larvae invade liver, causing traumatic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hepatitis.that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frequently fatal.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Liver capsule may rupture, causing death from peritonitis.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Invasive phase lasts weeks, causing intermittent fever, hepatomegaly, and abdominal pain.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902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2\Chronic Fascioliasis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Latent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Fluke Infection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Phases</a:t>
            </a: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lasting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months to years.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Possible obstructive phase causing hepatitis, cholangitis, or pancreatitis.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Ectopic infections, especially in lungs and subcutaneous tissues.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293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74750"/>
            <a:ext cx="11113008" cy="4953000"/>
          </a:xfrm>
        </p:spPr>
        <p:txBody>
          <a:bodyPr/>
          <a:lstStyle/>
          <a:p>
            <a:pPr marL="0" indent="0" algn="l" rtl="0">
              <a:buNone/>
            </a:pPr>
            <a:r>
              <a:rPr lang="en-GB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Fasciola</a:t>
            </a:r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Hepatica Diagnosis and Treatment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 identification of eggs in the</a:t>
            </a:r>
          </a:p>
          <a:p>
            <a:pPr marL="0" indent="0" algn="l" rtl="0">
              <a:buNone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feces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Adult flukes in the pharynx and larynx can be removed surgically.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serologic test.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Surgical removal of adult flukes in pharynx and larynx.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Albendazole, </a:t>
            </a:r>
            <a:r>
              <a:rPr lang="en-GB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sulphoxide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Praziquantel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bithionol</a:t>
            </a:r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Avoid contaminated aquatic vegetables, water, and raw liver sheep.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37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64" y="365760"/>
            <a:ext cx="11070336" cy="576199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Fasciolopsis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buski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(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intestinal fluke)</a:t>
            </a:r>
            <a:endParaRPr lang="en-GB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Fasciolopsis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Caused by eating aquatic vegetation carrying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metacercariae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•After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excysting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small intestine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Parasites attach to mucosa and differentiate into adults.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Eggs pass in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feces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on reaching fresh water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 into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miracidia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Miracidia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penetrate snails, develop into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cercariae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Cycle completes when plants carrying cysts are eaten.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096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74750"/>
            <a:ext cx="11122152" cy="4953000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Fasciolopsis</a:t>
            </a:r>
            <a:r>
              <a:rPr lang="en-GB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Buski</a:t>
            </a:r>
            <a:r>
              <a:rPr lang="en-GB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Pathology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Adult fluke damages intestinal mucosa.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 are usually asymptomatic, but can cause ulceration, abscess formation, and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diarrhea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Diagnosis based on eggs found in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feces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Prevention involves proper sewage disposal.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Control measures include avoiding contaminated food and water.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Treatment involves </a:t>
            </a:r>
            <a:r>
              <a:rPr lang="en-GB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praziquantel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427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range Waves">
  <a:themeElements>
    <a:clrScheme name="Orang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C73109"/>
      </a:accent1>
      <a:accent2>
        <a:srgbClr val="FF5050"/>
      </a:accent2>
      <a:accent3>
        <a:srgbClr val="FFFFFF"/>
      </a:accent3>
      <a:accent4>
        <a:srgbClr val="000000"/>
      </a:accent4>
      <a:accent5>
        <a:srgbClr val="E0ADAA"/>
      </a:accent5>
      <a:accent6>
        <a:srgbClr val="E74848"/>
      </a:accent6>
      <a:hlink>
        <a:srgbClr val="4D4D4D"/>
      </a:hlink>
      <a:folHlink>
        <a:srgbClr val="777777"/>
      </a:folHlink>
    </a:clrScheme>
    <a:fontScheme name="Orang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Orang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73109"/>
        </a:accent1>
        <a:accent2>
          <a:srgbClr val="FF5050"/>
        </a:accent2>
        <a:accent3>
          <a:srgbClr val="FFFFFF"/>
        </a:accent3>
        <a:accent4>
          <a:srgbClr val="000000"/>
        </a:accent4>
        <a:accent5>
          <a:srgbClr val="E0ADAA"/>
        </a:accent5>
        <a:accent6>
          <a:srgbClr val="E74848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566</Words>
  <Application>Microsoft Office PowerPoint</Application>
  <PresentationFormat>Widescreen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SimSun</vt:lpstr>
      <vt:lpstr>Arial</vt:lpstr>
      <vt:lpstr>Calibri</vt:lpstr>
      <vt:lpstr>Calibri Light</vt:lpstr>
      <vt:lpstr>Constantia</vt:lpstr>
      <vt:lpstr>Open Sans</vt:lpstr>
      <vt:lpstr>Times New Roman</vt:lpstr>
      <vt:lpstr>Office Theme</vt:lpstr>
      <vt:lpstr>2_Orange Waves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Maher</dc:creator>
  <cp:lastModifiedBy>Maher</cp:lastModifiedBy>
  <cp:revision>1</cp:revision>
  <dcterms:created xsi:type="dcterms:W3CDTF">2025-02-24T03:51:40Z</dcterms:created>
  <dcterms:modified xsi:type="dcterms:W3CDTF">2025-02-24T03:52:35Z</dcterms:modified>
</cp:coreProperties>
</file>