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3"/>
  </p:notesMasterIdLst>
  <p:handoutMasterIdLst>
    <p:handoutMasterId r:id="rId34"/>
  </p:handoutMasterIdLst>
  <p:sldIdLst>
    <p:sldId id="256" r:id="rId2"/>
    <p:sldId id="285" r:id="rId3"/>
    <p:sldId id="257" r:id="rId4"/>
    <p:sldId id="258" r:id="rId5"/>
    <p:sldId id="259" r:id="rId6"/>
    <p:sldId id="260" r:id="rId7"/>
    <p:sldId id="261" r:id="rId8"/>
    <p:sldId id="262" r:id="rId9"/>
    <p:sldId id="263" r:id="rId10"/>
    <p:sldId id="264" r:id="rId11"/>
    <p:sldId id="283" r:id="rId12"/>
    <p:sldId id="265" r:id="rId13"/>
    <p:sldId id="266" r:id="rId14"/>
    <p:sldId id="267" r:id="rId15"/>
    <p:sldId id="284" r:id="rId16"/>
    <p:sldId id="268" r:id="rId17"/>
    <p:sldId id="269" r:id="rId18"/>
    <p:sldId id="270" r:id="rId19"/>
    <p:sldId id="271" r:id="rId20"/>
    <p:sldId id="272" r:id="rId21"/>
    <p:sldId id="273" r:id="rId22"/>
    <p:sldId id="274" r:id="rId23"/>
    <p:sldId id="275" r:id="rId24"/>
    <p:sldId id="286" r:id="rId25"/>
    <p:sldId id="276" r:id="rId26"/>
    <p:sldId id="277" r:id="rId27"/>
    <p:sldId id="278" r:id="rId28"/>
    <p:sldId id="279" r:id="rId29"/>
    <p:sldId id="280" r:id="rId30"/>
    <p:sldId id="281" r:id="rId31"/>
    <p:sldId id="282" r:id="rId32"/>
  </p:sldIdLst>
  <p:sldSz cx="12192000" cy="6858000"/>
  <p:notesSz cx="6858000" cy="12192000"/>
  <p:embeddedFontLst>
    <p:embeddedFont>
      <p:font typeface="Segoe UI Symbol" pitchFamily="34" charset="0"/>
      <p:regular r:id="rId35"/>
    </p:embeddedFont>
    <p:embeddedFont>
      <p:font typeface="Calibri" pitchFamily="34" charset="0"/>
      <p:regular r:id="rId36"/>
      <p:bold r:id="rId37"/>
      <p:italic r:id="rId38"/>
      <p:boldItalic r:id="rId39"/>
    </p:embeddedFont>
    <p:embeddedFont>
      <p:font typeface="Malgun Gothic Semilight" pitchFamily="34" charset="-128"/>
      <p:regular r:id="rId40"/>
    </p:embeddedFont>
  </p:embeddedFontLst>
  <p:defaultTextStyle>
    <a:defPPr>
      <a:defRPr kern="0"/>
    </a:def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77" autoAdjust="0"/>
    <p:restoredTop sz="94660"/>
  </p:normalViewPr>
  <p:slideViewPr>
    <p:cSldViewPr>
      <p:cViewPr>
        <p:scale>
          <a:sx n="76" d="100"/>
          <a:sy n="76" d="100"/>
        </p:scale>
        <p:origin x="-352" y="10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6096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786" y="0"/>
            <a:ext cx="2971800" cy="609600"/>
          </a:xfrm>
          <a:prstGeom prst="rect">
            <a:avLst/>
          </a:prstGeom>
        </p:spPr>
        <p:txBody>
          <a:bodyPr vert="horz" lIns="91440" tIns="45720" rIns="91440" bIns="45720" rtlCol="1"/>
          <a:lstStyle>
            <a:lvl1pPr algn="l">
              <a:defRPr sz="1200"/>
            </a:lvl1pPr>
          </a:lstStyle>
          <a:p>
            <a:fld id="{B5859B6C-7AFA-4C06-AE82-F5DAC5CFC69F}" type="datetimeFigureOut">
              <a:rPr lang="ar-SA" smtClean="0"/>
              <a:t>27/05/1445</a:t>
            </a:fld>
            <a:endParaRPr lang="ar-SA"/>
          </a:p>
        </p:txBody>
      </p:sp>
      <p:sp>
        <p:nvSpPr>
          <p:cNvPr id="4" name="عنصر نائب للتذييل 3"/>
          <p:cNvSpPr>
            <a:spLocks noGrp="1"/>
          </p:cNvSpPr>
          <p:nvPr>
            <p:ph type="ftr" sz="quarter" idx="2"/>
          </p:nvPr>
        </p:nvSpPr>
        <p:spPr>
          <a:xfrm>
            <a:off x="3886200" y="11579579"/>
            <a:ext cx="2971800" cy="6096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786" y="11579579"/>
            <a:ext cx="2971800" cy="609600"/>
          </a:xfrm>
          <a:prstGeom prst="rect">
            <a:avLst/>
          </a:prstGeom>
        </p:spPr>
        <p:txBody>
          <a:bodyPr vert="horz" lIns="91440" tIns="45720" rIns="91440" bIns="45720" rtlCol="1" anchor="b"/>
          <a:lstStyle>
            <a:lvl1pPr algn="l">
              <a:defRPr sz="1200"/>
            </a:lvl1pPr>
          </a:lstStyle>
          <a:p>
            <a:fld id="{E9A1F8E9-3BD8-47B1-B3A8-6576CE5F5A7C}" type="slidenum">
              <a:rPr lang="ar-SA" smtClean="0"/>
              <a:t>‹#›</a:t>
            </a:fld>
            <a:endParaRPr lang="ar-SA"/>
          </a:p>
        </p:txBody>
      </p:sp>
    </p:spTree>
    <p:extLst>
      <p:ext uri="{BB962C8B-B14F-4D97-AF65-F5344CB8AC3E}">
        <p14:creationId xmlns:p14="http://schemas.microsoft.com/office/powerpoint/2010/main" val="9225028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6096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786" y="0"/>
            <a:ext cx="2971800" cy="609600"/>
          </a:xfrm>
          <a:prstGeom prst="rect">
            <a:avLst/>
          </a:prstGeom>
        </p:spPr>
        <p:txBody>
          <a:bodyPr vert="horz" lIns="91440" tIns="45720" rIns="91440" bIns="45720" rtlCol="1"/>
          <a:lstStyle>
            <a:lvl1pPr algn="l">
              <a:defRPr sz="1200"/>
            </a:lvl1pPr>
          </a:lstStyle>
          <a:p>
            <a:fld id="{E3C5E5EA-88EE-474F-88D0-68D57B5CBBE4}" type="datetimeFigureOut">
              <a:rPr lang="ar-SA" smtClean="0"/>
              <a:t>27/05/1445</a:t>
            </a:fld>
            <a:endParaRPr lang="ar-SA"/>
          </a:p>
        </p:txBody>
      </p:sp>
      <p:sp>
        <p:nvSpPr>
          <p:cNvPr id="4" name="عنصر نائب لصورة الشريحة 3"/>
          <p:cNvSpPr>
            <a:spLocks noGrp="1" noRot="1" noChangeAspect="1"/>
          </p:cNvSpPr>
          <p:nvPr>
            <p:ph type="sldImg" idx="2"/>
          </p:nvPr>
        </p:nvSpPr>
        <p:spPr>
          <a:xfrm>
            <a:off x="-635000" y="914400"/>
            <a:ext cx="8128000" cy="4572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5791200"/>
            <a:ext cx="5486400" cy="54864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11579579"/>
            <a:ext cx="2971800" cy="6096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786" y="11579579"/>
            <a:ext cx="2971800" cy="609600"/>
          </a:xfrm>
          <a:prstGeom prst="rect">
            <a:avLst/>
          </a:prstGeom>
        </p:spPr>
        <p:txBody>
          <a:bodyPr vert="horz" lIns="91440" tIns="45720" rIns="91440" bIns="45720" rtlCol="1" anchor="b"/>
          <a:lstStyle>
            <a:lvl1pPr algn="l">
              <a:defRPr sz="1200"/>
            </a:lvl1pPr>
          </a:lstStyle>
          <a:p>
            <a:fld id="{BE1AAAE8-7587-4BC5-9C4A-D405BBB20200}" type="slidenum">
              <a:rPr lang="ar-SA" smtClean="0"/>
              <a:t>‹#›</a:t>
            </a:fld>
            <a:endParaRPr lang="ar-SA"/>
          </a:p>
        </p:txBody>
      </p:sp>
    </p:spTree>
    <p:extLst>
      <p:ext uri="{BB962C8B-B14F-4D97-AF65-F5344CB8AC3E}">
        <p14:creationId xmlns:p14="http://schemas.microsoft.com/office/powerpoint/2010/main" val="101245547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1999" cy="1460499"/>
          </a:xfrm>
          <a:prstGeom prst="rect">
            <a:avLst/>
          </a:prstGeom>
        </p:spPr>
      </p:pic>
      <p:pic>
        <p:nvPicPr>
          <p:cNvPr id="17" name="bg object 17"/>
          <p:cNvPicPr/>
          <p:nvPr/>
        </p:nvPicPr>
        <p:blipFill>
          <a:blip r:embed="rId3" cstate="print"/>
          <a:stretch>
            <a:fillRect/>
          </a:stretch>
        </p:blipFill>
        <p:spPr>
          <a:xfrm>
            <a:off x="0" y="4368800"/>
            <a:ext cx="12191999" cy="2489199"/>
          </a:xfrm>
          <a:prstGeom prst="rect">
            <a:avLst/>
          </a:prstGeom>
        </p:spPr>
      </p:pic>
      <p:sp>
        <p:nvSpPr>
          <p:cNvPr id="2" name="Holder 2"/>
          <p:cNvSpPr>
            <a:spLocks noGrp="1"/>
          </p:cNvSpPr>
          <p:nvPr>
            <p:ph type="ctrTitle"/>
          </p:nvPr>
        </p:nvSpPr>
        <p:spPr>
          <a:xfrm>
            <a:off x="3315334" y="939038"/>
            <a:ext cx="5561330" cy="1122680"/>
          </a:xfrm>
          <a:prstGeom prst="rect">
            <a:avLst/>
          </a:prstGeom>
        </p:spPr>
        <p:txBody>
          <a:bodyPr wrap="square" lIns="0" tIns="0" rIns="0" bIns="0">
            <a:spAutoFit/>
          </a:bodyPr>
          <a:lstStyle>
            <a:lvl1pPr>
              <a:defRPr sz="7200" b="0" i="0">
                <a:solidFill>
                  <a:srgbClr val="F63792"/>
                </a:solidFill>
                <a:latin typeface="Times New Roman"/>
                <a:cs typeface="Times New Roman"/>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u="heavy">
                <a:solidFill>
                  <a:srgbClr val="581EDD"/>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sz="2400" b="0" i="0">
                <a:solidFill>
                  <a:srgbClr val="391493"/>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u="heavy">
                <a:solidFill>
                  <a:srgbClr val="581EDD"/>
                </a:solidFill>
                <a:latin typeface="Times New Roman"/>
                <a:cs typeface="Times New Roman"/>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u="heavy">
                <a:solidFill>
                  <a:srgbClr val="581EDD"/>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1999" cy="1460499"/>
          </a:xfrm>
          <a:prstGeom prst="rect">
            <a:avLst/>
          </a:prstGeom>
        </p:spPr>
      </p:pic>
      <p:sp>
        <p:nvSpPr>
          <p:cNvPr id="2" name="Holder 2"/>
          <p:cNvSpPr>
            <a:spLocks noGrp="1"/>
          </p:cNvSpPr>
          <p:nvPr>
            <p:ph type="title"/>
          </p:nvPr>
        </p:nvSpPr>
        <p:spPr>
          <a:xfrm>
            <a:off x="1958975" y="1365313"/>
            <a:ext cx="5751195" cy="513080"/>
          </a:xfrm>
          <a:prstGeom prst="rect">
            <a:avLst/>
          </a:prstGeom>
        </p:spPr>
        <p:txBody>
          <a:bodyPr wrap="square" lIns="0" tIns="0" rIns="0" bIns="0">
            <a:spAutoFit/>
          </a:bodyPr>
          <a:lstStyle>
            <a:lvl1pPr>
              <a:defRPr sz="3200" b="1" i="0" u="heavy">
                <a:solidFill>
                  <a:srgbClr val="581EDD"/>
                </a:solidFill>
                <a:latin typeface="Times New Roman"/>
                <a:cs typeface="Times New Roman"/>
              </a:defRPr>
            </a:lvl1pPr>
          </a:lstStyle>
          <a:p>
            <a:endParaRPr/>
          </a:p>
        </p:txBody>
      </p:sp>
      <p:sp>
        <p:nvSpPr>
          <p:cNvPr id="3" name="Holder 3"/>
          <p:cNvSpPr>
            <a:spLocks noGrp="1"/>
          </p:cNvSpPr>
          <p:nvPr>
            <p:ph type="body" idx="1"/>
          </p:nvPr>
        </p:nvSpPr>
        <p:spPr>
          <a:xfrm>
            <a:off x="1958975" y="1838769"/>
            <a:ext cx="8842375" cy="3797300"/>
          </a:xfrm>
          <a:prstGeom prst="rect">
            <a:avLst/>
          </a:prstGeom>
        </p:spPr>
        <p:txBody>
          <a:bodyPr wrap="square" lIns="0" tIns="0" rIns="0" bIns="0">
            <a:spAutoFit/>
          </a:bodyPr>
          <a:lstStyle>
            <a:lvl1pPr>
              <a:defRPr sz="2400" b="0" i="0">
                <a:solidFill>
                  <a:srgbClr val="391493"/>
                </a:solidFill>
                <a:latin typeface="Times New Roman"/>
                <a:cs typeface="Times New Roman"/>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12/9/2023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g"/><Relationship Id="rId1" Type="http://schemas.openxmlformats.org/officeDocument/2006/relationships/slideLayout" Target="../slideLayouts/slideLayout5.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266065">
              <a:lnSpc>
                <a:spcPct val="100000"/>
              </a:lnSpc>
              <a:spcBef>
                <a:spcPts val="100"/>
              </a:spcBef>
            </a:pPr>
            <a:r>
              <a:rPr spc="-10" dirty="0"/>
              <a:t>SOCIOLOGY</a:t>
            </a:r>
          </a:p>
        </p:txBody>
      </p:sp>
      <p:sp>
        <p:nvSpPr>
          <p:cNvPr id="3" name="object 3"/>
          <p:cNvSpPr txBox="1"/>
          <p:nvPr/>
        </p:nvSpPr>
        <p:spPr>
          <a:xfrm>
            <a:off x="4025900" y="2920237"/>
            <a:ext cx="4813300" cy="2795637"/>
          </a:xfrm>
          <a:prstGeom prst="rect">
            <a:avLst/>
          </a:prstGeom>
        </p:spPr>
        <p:txBody>
          <a:bodyPr vert="horz" wrap="square" lIns="0" tIns="12700" rIns="0" bIns="0" rtlCol="0">
            <a:spAutoFit/>
          </a:bodyPr>
          <a:lstStyle/>
          <a:p>
            <a:pPr marL="12700">
              <a:lnSpc>
                <a:spcPct val="100000"/>
              </a:lnSpc>
              <a:spcBef>
                <a:spcPts val="100"/>
              </a:spcBef>
            </a:pPr>
            <a:r>
              <a:rPr sz="6000" b="1" dirty="0">
                <a:solidFill>
                  <a:srgbClr val="C30339"/>
                </a:solidFill>
                <a:latin typeface="Times New Roman"/>
                <a:cs typeface="Times New Roman"/>
              </a:rPr>
              <a:t>Social</a:t>
            </a:r>
            <a:r>
              <a:rPr sz="6000" b="1" spc="-40" dirty="0">
                <a:solidFill>
                  <a:srgbClr val="C30339"/>
                </a:solidFill>
                <a:latin typeface="Times New Roman"/>
                <a:cs typeface="Times New Roman"/>
              </a:rPr>
              <a:t> </a:t>
            </a:r>
            <a:r>
              <a:rPr sz="6000" b="1" spc="-10" dirty="0" smtClean="0">
                <a:solidFill>
                  <a:srgbClr val="C30339"/>
                </a:solidFill>
                <a:latin typeface="Times New Roman"/>
                <a:cs typeface="Times New Roman"/>
              </a:rPr>
              <a:t>Change</a:t>
            </a:r>
            <a:r>
              <a:rPr lang="ar-SA" sz="6000" b="1" spc="-10" dirty="0" smtClean="0">
                <a:solidFill>
                  <a:srgbClr val="C30339"/>
                </a:solidFill>
                <a:latin typeface="Times New Roman"/>
                <a:cs typeface="Times New Roman"/>
              </a:rPr>
              <a:t>      </a:t>
            </a:r>
          </a:p>
          <a:p>
            <a:pPr marL="12700">
              <a:lnSpc>
                <a:spcPct val="100000"/>
              </a:lnSpc>
              <a:spcBef>
                <a:spcPts val="100"/>
              </a:spcBef>
            </a:pPr>
            <a:r>
              <a:rPr lang="ar-SA" sz="2800" b="1" spc="-10" dirty="0" err="1" smtClean="0">
                <a:solidFill>
                  <a:schemeClr val="tx1"/>
                </a:solidFill>
                <a:latin typeface="Times New Roman"/>
                <a:cs typeface="Times New Roman"/>
              </a:rPr>
              <a:t>م.م</a:t>
            </a:r>
            <a:r>
              <a:rPr lang="ar-SA" sz="2800" b="1" spc="-10" dirty="0" smtClean="0">
                <a:solidFill>
                  <a:schemeClr val="tx1"/>
                </a:solidFill>
                <a:latin typeface="Times New Roman"/>
                <a:cs typeface="Times New Roman"/>
              </a:rPr>
              <a:t>: سالم عامر</a:t>
            </a:r>
            <a:r>
              <a:rPr lang="ar-SA" sz="6000" b="1" spc="-10" dirty="0" smtClean="0">
                <a:solidFill>
                  <a:srgbClr val="C30339"/>
                </a:solidFill>
                <a:latin typeface="Times New Roman"/>
                <a:cs typeface="Times New Roman"/>
              </a:rPr>
              <a:t> </a:t>
            </a:r>
            <a:endParaRPr sz="6000" dirty="0">
              <a:latin typeface="Times New Roman"/>
              <a:cs typeface="Times New Roman"/>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971800" y="685800"/>
            <a:ext cx="5751195" cy="492443"/>
          </a:xfrm>
        </p:spPr>
        <p:txBody>
          <a:bodyPr/>
          <a:lstStyle/>
          <a:p>
            <a:pPr algn="ctr"/>
            <a:r>
              <a:rPr lang="en-US" u="none" dirty="0" smtClean="0">
                <a:solidFill>
                  <a:srgbClr val="FF0000"/>
                </a:solidFill>
              </a:rPr>
              <a:t>objectives</a:t>
            </a:r>
            <a:endParaRPr lang="ar-SA" u="none" dirty="0">
              <a:solidFill>
                <a:srgbClr val="FF0000"/>
              </a:solidFill>
            </a:endParaRPr>
          </a:p>
        </p:txBody>
      </p:sp>
      <p:sp>
        <p:nvSpPr>
          <p:cNvPr id="3" name="عنصر نائب للنص 2"/>
          <p:cNvSpPr>
            <a:spLocks noGrp="1"/>
          </p:cNvSpPr>
          <p:nvPr>
            <p:ph type="body" idx="1"/>
          </p:nvPr>
        </p:nvSpPr>
        <p:spPr>
          <a:xfrm>
            <a:off x="1958975" y="1838768"/>
            <a:ext cx="8842375" cy="2769989"/>
          </a:xfrm>
        </p:spPr>
        <p:txBody>
          <a:bodyPr/>
          <a:lstStyle/>
          <a:p>
            <a:pPr>
              <a:lnSpc>
                <a:spcPct val="150000"/>
              </a:lnSpc>
            </a:pPr>
            <a:r>
              <a:rPr lang="en-US" dirty="0" smtClean="0">
                <a:solidFill>
                  <a:schemeClr val="tx1"/>
                </a:solidFill>
              </a:rPr>
              <a:t>1- Definition </a:t>
            </a:r>
            <a:r>
              <a:rPr lang="en-US" dirty="0">
                <a:solidFill>
                  <a:schemeClr val="tx1"/>
                </a:solidFill>
              </a:rPr>
              <a:t>of Social </a:t>
            </a:r>
            <a:r>
              <a:rPr lang="en-US" dirty="0" smtClean="0">
                <a:solidFill>
                  <a:schemeClr val="tx1"/>
                </a:solidFill>
              </a:rPr>
              <a:t>Change</a:t>
            </a:r>
          </a:p>
          <a:p>
            <a:pPr>
              <a:lnSpc>
                <a:spcPct val="150000"/>
              </a:lnSpc>
            </a:pPr>
            <a:r>
              <a:rPr lang="en-US" dirty="0" smtClean="0">
                <a:solidFill>
                  <a:schemeClr val="tx1"/>
                </a:solidFill>
              </a:rPr>
              <a:t>2- Characteristics </a:t>
            </a:r>
            <a:r>
              <a:rPr lang="en-US" dirty="0">
                <a:solidFill>
                  <a:schemeClr val="tx1"/>
                </a:solidFill>
              </a:rPr>
              <a:t>of Social </a:t>
            </a:r>
            <a:r>
              <a:rPr lang="en-US" dirty="0" smtClean="0">
                <a:solidFill>
                  <a:schemeClr val="tx1"/>
                </a:solidFill>
              </a:rPr>
              <a:t>Change</a:t>
            </a:r>
          </a:p>
          <a:p>
            <a:pPr>
              <a:lnSpc>
                <a:spcPct val="150000"/>
              </a:lnSpc>
            </a:pPr>
            <a:r>
              <a:rPr lang="en-US" dirty="0" smtClean="0">
                <a:solidFill>
                  <a:schemeClr val="tx1"/>
                </a:solidFill>
              </a:rPr>
              <a:t>3- Types </a:t>
            </a:r>
            <a:r>
              <a:rPr lang="en-US" dirty="0">
                <a:solidFill>
                  <a:schemeClr val="tx1"/>
                </a:solidFill>
              </a:rPr>
              <a:t>of social </a:t>
            </a:r>
            <a:r>
              <a:rPr lang="en-US" dirty="0" smtClean="0">
                <a:solidFill>
                  <a:schemeClr val="tx1"/>
                </a:solidFill>
              </a:rPr>
              <a:t>change</a:t>
            </a:r>
          </a:p>
          <a:p>
            <a:pPr>
              <a:lnSpc>
                <a:spcPct val="150000"/>
              </a:lnSpc>
            </a:pPr>
            <a:r>
              <a:rPr lang="en-US" dirty="0" smtClean="0">
                <a:solidFill>
                  <a:schemeClr val="tx1"/>
                </a:solidFill>
              </a:rPr>
              <a:t>4- Main </a:t>
            </a:r>
            <a:r>
              <a:rPr lang="en-US" dirty="0">
                <a:solidFill>
                  <a:schemeClr val="tx1"/>
                </a:solidFill>
              </a:rPr>
              <a:t>factors of Social </a:t>
            </a:r>
            <a:r>
              <a:rPr lang="en-US" dirty="0" smtClean="0">
                <a:solidFill>
                  <a:schemeClr val="tx1"/>
                </a:solidFill>
              </a:rPr>
              <a:t>Change</a:t>
            </a:r>
          </a:p>
          <a:p>
            <a:pPr>
              <a:lnSpc>
                <a:spcPct val="150000"/>
              </a:lnSpc>
            </a:pPr>
            <a:r>
              <a:rPr lang="en-US" dirty="0" smtClean="0">
                <a:solidFill>
                  <a:schemeClr val="tx1"/>
                </a:solidFill>
              </a:rPr>
              <a:t>5- Necessity </a:t>
            </a:r>
            <a:r>
              <a:rPr lang="en-US" dirty="0">
                <a:solidFill>
                  <a:schemeClr val="tx1"/>
                </a:solidFill>
              </a:rPr>
              <a:t>of Social </a:t>
            </a:r>
            <a:r>
              <a:rPr lang="en-US" dirty="0" smtClean="0">
                <a:solidFill>
                  <a:schemeClr val="tx1"/>
                </a:solidFill>
              </a:rPr>
              <a:t>Change</a:t>
            </a:r>
            <a:endParaRPr lang="ar-SA" dirty="0">
              <a:solidFill>
                <a:schemeClr val="tx1"/>
              </a:solidFill>
            </a:endParaRPr>
          </a:p>
        </p:txBody>
      </p:sp>
    </p:spTree>
    <p:extLst>
      <p:ext uri="{BB962C8B-B14F-4D97-AF65-F5344CB8AC3E}">
        <p14:creationId xmlns:p14="http://schemas.microsoft.com/office/powerpoint/2010/main" val="37143267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71675" y="1158494"/>
            <a:ext cx="8561705" cy="4619853"/>
          </a:xfrm>
          <a:prstGeom prst="rect">
            <a:avLst/>
          </a:prstGeom>
        </p:spPr>
        <p:txBody>
          <a:bodyPr vert="horz" wrap="square" lIns="0" tIns="14604" rIns="0" bIns="0" rtlCol="0">
            <a:spAutoFit/>
          </a:bodyPr>
          <a:lstStyle/>
          <a:p>
            <a:pPr marL="355600" marR="5080" indent="-342900" algn="just">
              <a:lnSpc>
                <a:spcPct val="107400"/>
              </a:lnSpc>
              <a:spcBef>
                <a:spcPts val="114"/>
              </a:spcBef>
              <a:buFont typeface="Segoe UI Symbol"/>
              <a:buChar char="❖"/>
              <a:tabLst>
                <a:tab pos="356870" algn="l"/>
                <a:tab pos="1286510" algn="l"/>
                <a:tab pos="1692910" algn="l"/>
                <a:tab pos="2705100" algn="l"/>
                <a:tab pos="3093720" algn="l"/>
                <a:tab pos="4429760" algn="l"/>
                <a:tab pos="5020945" algn="l"/>
                <a:tab pos="7788275" algn="l"/>
                <a:tab pos="8176895" algn="l"/>
              </a:tabLst>
            </a:pPr>
            <a:r>
              <a:rPr sz="2800" dirty="0">
                <a:solidFill>
                  <a:srgbClr val="FF0000"/>
                </a:solidFill>
                <a:latin typeface="Times New Roman"/>
                <a:cs typeface="Times New Roman"/>
              </a:rPr>
              <a:t>Social</a:t>
            </a:r>
            <a:r>
              <a:rPr sz="2800" spc="-25" dirty="0">
                <a:solidFill>
                  <a:srgbClr val="FF0000"/>
                </a:solidFill>
                <a:latin typeface="Times New Roman"/>
                <a:cs typeface="Times New Roman"/>
              </a:rPr>
              <a:t> </a:t>
            </a:r>
            <a:r>
              <a:rPr sz="2800" dirty="0">
                <a:solidFill>
                  <a:srgbClr val="FF0000"/>
                </a:solidFill>
                <a:latin typeface="Times New Roman"/>
                <a:cs typeface="Times New Roman"/>
              </a:rPr>
              <a:t>change</a:t>
            </a:r>
            <a:r>
              <a:rPr sz="2800" spc="-20" dirty="0">
                <a:solidFill>
                  <a:srgbClr val="FF0000"/>
                </a:solidFill>
                <a:latin typeface="Times New Roman"/>
                <a:cs typeface="Times New Roman"/>
              </a:rPr>
              <a:t> </a:t>
            </a:r>
            <a:r>
              <a:rPr lang="ar-SA" sz="2800" spc="-20" dirty="0" smtClean="0">
                <a:solidFill>
                  <a:srgbClr val="FF0000"/>
                </a:solidFill>
                <a:latin typeface="Times New Roman"/>
                <a:cs typeface="Times New Roman"/>
              </a:rPr>
              <a:t>: </a:t>
            </a:r>
            <a:r>
              <a:rPr sz="2400" dirty="0" smtClean="0">
                <a:solidFill>
                  <a:schemeClr val="tx1"/>
                </a:solidFill>
                <a:latin typeface="Times New Roman"/>
                <a:cs typeface="Times New Roman"/>
              </a:rPr>
              <a:t>is</a:t>
            </a:r>
            <a:r>
              <a:rPr sz="2400" spc="-25" dirty="0" smtClean="0">
                <a:solidFill>
                  <a:schemeClr val="tx1"/>
                </a:solidFill>
                <a:latin typeface="Times New Roman"/>
                <a:cs typeface="Times New Roman"/>
              </a:rPr>
              <a:t> </a:t>
            </a:r>
            <a:r>
              <a:rPr sz="2400" dirty="0">
                <a:solidFill>
                  <a:schemeClr val="tx1"/>
                </a:solidFill>
                <a:latin typeface="Times New Roman"/>
                <a:cs typeface="Times New Roman"/>
              </a:rPr>
              <a:t>a</a:t>
            </a:r>
            <a:r>
              <a:rPr sz="2400" spc="-20" dirty="0">
                <a:solidFill>
                  <a:schemeClr val="tx1"/>
                </a:solidFill>
                <a:latin typeface="Times New Roman"/>
                <a:cs typeface="Times New Roman"/>
              </a:rPr>
              <a:t> </a:t>
            </a:r>
            <a:r>
              <a:rPr sz="2400" dirty="0">
                <a:solidFill>
                  <a:schemeClr val="tx1"/>
                </a:solidFill>
                <a:latin typeface="Times New Roman"/>
                <a:cs typeface="Times New Roman"/>
              </a:rPr>
              <a:t>concept</a:t>
            </a:r>
            <a:r>
              <a:rPr sz="2400" spc="-25" dirty="0">
                <a:solidFill>
                  <a:schemeClr val="tx1"/>
                </a:solidFill>
                <a:latin typeface="Times New Roman"/>
                <a:cs typeface="Times New Roman"/>
              </a:rPr>
              <a:t> </a:t>
            </a:r>
            <a:r>
              <a:rPr sz="2400" dirty="0">
                <a:solidFill>
                  <a:schemeClr val="tx1"/>
                </a:solidFill>
                <a:latin typeface="Times New Roman"/>
                <a:cs typeface="Times New Roman"/>
              </a:rPr>
              <a:t>in</a:t>
            </a:r>
            <a:r>
              <a:rPr sz="2400" spc="-20" dirty="0">
                <a:solidFill>
                  <a:schemeClr val="tx1"/>
                </a:solidFill>
                <a:latin typeface="Times New Roman"/>
                <a:cs typeface="Times New Roman"/>
              </a:rPr>
              <a:t> </a:t>
            </a:r>
            <a:r>
              <a:rPr sz="2400" dirty="0">
                <a:solidFill>
                  <a:schemeClr val="tx1"/>
                </a:solidFill>
                <a:latin typeface="Times New Roman"/>
                <a:cs typeface="Times New Roman"/>
              </a:rPr>
              <a:t>sociology</a:t>
            </a:r>
            <a:r>
              <a:rPr sz="2400" spc="-25" dirty="0">
                <a:solidFill>
                  <a:schemeClr val="tx1"/>
                </a:solidFill>
                <a:latin typeface="Times New Roman"/>
                <a:cs typeface="Times New Roman"/>
              </a:rPr>
              <a:t> </a:t>
            </a:r>
            <a:r>
              <a:rPr sz="2400" dirty="0">
                <a:solidFill>
                  <a:schemeClr val="tx1"/>
                </a:solidFill>
                <a:latin typeface="Times New Roman"/>
                <a:cs typeface="Times New Roman"/>
              </a:rPr>
              <a:t>which</a:t>
            </a:r>
            <a:r>
              <a:rPr sz="2400" spc="-20" dirty="0">
                <a:solidFill>
                  <a:schemeClr val="tx1"/>
                </a:solidFill>
                <a:latin typeface="Times New Roman"/>
                <a:cs typeface="Times New Roman"/>
              </a:rPr>
              <a:t> </a:t>
            </a:r>
            <a:r>
              <a:rPr sz="2400" dirty="0">
                <a:solidFill>
                  <a:schemeClr val="tx1"/>
                </a:solidFill>
                <a:latin typeface="Times New Roman"/>
                <a:cs typeface="Times New Roman"/>
              </a:rPr>
              <a:t>talks</a:t>
            </a:r>
            <a:r>
              <a:rPr sz="2400" spc="-25" dirty="0">
                <a:solidFill>
                  <a:schemeClr val="tx1"/>
                </a:solidFill>
                <a:latin typeface="Times New Roman"/>
                <a:cs typeface="Times New Roman"/>
              </a:rPr>
              <a:t> </a:t>
            </a:r>
            <a:r>
              <a:rPr sz="2400" dirty="0">
                <a:solidFill>
                  <a:schemeClr val="tx1"/>
                </a:solidFill>
                <a:latin typeface="Times New Roman"/>
                <a:cs typeface="Times New Roman"/>
              </a:rPr>
              <a:t>about</a:t>
            </a:r>
            <a:r>
              <a:rPr sz="2400" spc="-20" dirty="0">
                <a:solidFill>
                  <a:schemeClr val="tx1"/>
                </a:solidFill>
                <a:latin typeface="Times New Roman"/>
                <a:cs typeface="Times New Roman"/>
              </a:rPr>
              <a:t> </a:t>
            </a:r>
            <a:r>
              <a:rPr sz="2400" dirty="0">
                <a:solidFill>
                  <a:schemeClr val="tx1"/>
                </a:solidFill>
                <a:latin typeface="Times New Roman"/>
                <a:cs typeface="Times New Roman"/>
              </a:rPr>
              <a:t>a</a:t>
            </a:r>
            <a:r>
              <a:rPr sz="2400" spc="-20" dirty="0">
                <a:solidFill>
                  <a:schemeClr val="tx1"/>
                </a:solidFill>
                <a:latin typeface="Times New Roman"/>
                <a:cs typeface="Times New Roman"/>
              </a:rPr>
              <a:t> </a:t>
            </a:r>
            <a:r>
              <a:rPr sz="2400" spc="-10" dirty="0">
                <a:solidFill>
                  <a:schemeClr val="tx1"/>
                </a:solidFill>
                <a:latin typeface="Times New Roman"/>
                <a:cs typeface="Times New Roman"/>
              </a:rPr>
              <a:t>change </a:t>
            </a:r>
            <a:r>
              <a:rPr sz="2400" dirty="0">
                <a:solidFill>
                  <a:schemeClr val="tx1"/>
                </a:solidFill>
                <a:latin typeface="Times New Roman"/>
                <a:cs typeface="Times New Roman"/>
              </a:rPr>
              <a:t>in</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15" dirty="0">
                <a:solidFill>
                  <a:schemeClr val="tx1"/>
                </a:solidFill>
                <a:latin typeface="Times New Roman"/>
                <a:cs typeface="Times New Roman"/>
              </a:rPr>
              <a:t> </a:t>
            </a:r>
            <a:r>
              <a:rPr sz="2400" dirty="0">
                <a:solidFill>
                  <a:schemeClr val="tx1"/>
                </a:solidFill>
                <a:latin typeface="Times New Roman"/>
                <a:cs typeface="Times New Roman"/>
              </a:rPr>
              <a:t>established</a:t>
            </a:r>
            <a:r>
              <a:rPr sz="2400" spc="-20" dirty="0">
                <a:solidFill>
                  <a:schemeClr val="tx1"/>
                </a:solidFill>
                <a:latin typeface="Times New Roman"/>
                <a:cs typeface="Times New Roman"/>
              </a:rPr>
              <a:t> </a:t>
            </a:r>
            <a:r>
              <a:rPr sz="2400" dirty="0">
                <a:solidFill>
                  <a:schemeClr val="tx1"/>
                </a:solidFill>
                <a:latin typeface="Times New Roman"/>
                <a:cs typeface="Times New Roman"/>
              </a:rPr>
              <a:t>patterns</a:t>
            </a:r>
            <a:r>
              <a:rPr sz="2400" spc="-10" dirty="0">
                <a:solidFill>
                  <a:schemeClr val="tx1"/>
                </a:solidFill>
                <a:latin typeface="Times New Roman"/>
                <a:cs typeface="Times New Roman"/>
              </a:rPr>
              <a:t> </a:t>
            </a:r>
            <a:r>
              <a:rPr sz="2400" dirty="0">
                <a:solidFill>
                  <a:schemeClr val="tx1"/>
                </a:solidFill>
                <a:latin typeface="Times New Roman"/>
                <a:cs typeface="Times New Roman"/>
              </a:rPr>
              <a:t>of</a:t>
            </a:r>
            <a:r>
              <a:rPr sz="2400" spc="-1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20" dirty="0">
                <a:solidFill>
                  <a:schemeClr val="tx1"/>
                </a:solidFill>
                <a:latin typeface="Times New Roman"/>
                <a:cs typeface="Times New Roman"/>
              </a:rPr>
              <a:t> </a:t>
            </a:r>
            <a:r>
              <a:rPr sz="2400" dirty="0">
                <a:solidFill>
                  <a:schemeClr val="tx1"/>
                </a:solidFill>
                <a:latin typeface="Times New Roman"/>
                <a:cs typeface="Times New Roman"/>
              </a:rPr>
              <a:t>relations,</a:t>
            </a:r>
            <a:r>
              <a:rPr sz="2400" spc="-10" dirty="0">
                <a:solidFill>
                  <a:schemeClr val="tx1"/>
                </a:solidFill>
                <a:latin typeface="Times New Roman"/>
                <a:cs typeface="Times New Roman"/>
              </a:rPr>
              <a:t> </a:t>
            </a:r>
            <a:r>
              <a:rPr sz="2400" dirty="0">
                <a:solidFill>
                  <a:schemeClr val="tx1"/>
                </a:solidFill>
                <a:latin typeface="Times New Roman"/>
                <a:cs typeface="Times New Roman"/>
              </a:rPr>
              <a:t>or</a:t>
            </a:r>
            <a:r>
              <a:rPr sz="2400" spc="-1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15" dirty="0">
                <a:solidFill>
                  <a:schemeClr val="tx1"/>
                </a:solidFill>
                <a:latin typeface="Times New Roman"/>
                <a:cs typeface="Times New Roman"/>
              </a:rPr>
              <a:t> </a:t>
            </a:r>
            <a:r>
              <a:rPr sz="2400" dirty="0">
                <a:solidFill>
                  <a:schemeClr val="tx1"/>
                </a:solidFill>
                <a:latin typeface="Times New Roman"/>
                <a:cs typeface="Times New Roman"/>
              </a:rPr>
              <a:t>in</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social </a:t>
            </a:r>
            <a:r>
              <a:rPr sz="2400" spc="-10" dirty="0" smtClean="0">
                <a:solidFill>
                  <a:schemeClr val="tx1"/>
                </a:solidFill>
                <a:latin typeface="Times New Roman"/>
                <a:cs typeface="Times New Roman"/>
              </a:rPr>
              <a:t>values</a:t>
            </a:r>
            <a:r>
              <a:rPr lang="ar-SA" sz="2400" dirty="0">
                <a:solidFill>
                  <a:schemeClr val="tx1"/>
                </a:solidFill>
                <a:latin typeface="Times New Roman"/>
                <a:cs typeface="Times New Roman"/>
              </a:rPr>
              <a:t> </a:t>
            </a:r>
            <a:r>
              <a:rPr sz="2400" spc="-25" dirty="0" smtClean="0">
                <a:solidFill>
                  <a:schemeClr val="tx1"/>
                </a:solidFill>
                <a:latin typeface="Times New Roman"/>
                <a:cs typeface="Times New Roman"/>
              </a:rPr>
              <a:t>or</a:t>
            </a:r>
            <a:r>
              <a:rPr lang="ar-SA" sz="2400" dirty="0">
                <a:solidFill>
                  <a:schemeClr val="tx1"/>
                </a:solidFill>
                <a:latin typeface="Times New Roman"/>
                <a:cs typeface="Times New Roman"/>
              </a:rPr>
              <a:t> </a:t>
            </a:r>
            <a:r>
              <a:rPr sz="2400" spc="-10" dirty="0" smtClean="0">
                <a:solidFill>
                  <a:schemeClr val="tx1"/>
                </a:solidFill>
                <a:latin typeface="Times New Roman"/>
                <a:cs typeface="Times New Roman"/>
              </a:rPr>
              <a:t>change</a:t>
            </a:r>
            <a:r>
              <a:rPr lang="ar-SA" sz="2400" dirty="0">
                <a:solidFill>
                  <a:schemeClr val="tx1"/>
                </a:solidFill>
                <a:latin typeface="Times New Roman"/>
                <a:cs typeface="Times New Roman"/>
              </a:rPr>
              <a:t> </a:t>
            </a:r>
            <a:r>
              <a:rPr sz="2400" spc="-25" dirty="0" smtClean="0">
                <a:solidFill>
                  <a:schemeClr val="tx1"/>
                </a:solidFill>
                <a:latin typeface="Times New Roman"/>
                <a:cs typeface="Times New Roman"/>
              </a:rPr>
              <a:t>in</a:t>
            </a:r>
            <a:r>
              <a:rPr lang="ar-SA" sz="2400" dirty="0">
                <a:solidFill>
                  <a:schemeClr val="tx1"/>
                </a:solidFill>
                <a:latin typeface="Times New Roman"/>
                <a:cs typeface="Times New Roman"/>
              </a:rPr>
              <a:t> </a:t>
            </a:r>
            <a:r>
              <a:rPr sz="2400" spc="-10" dirty="0" smtClean="0">
                <a:solidFill>
                  <a:schemeClr val="tx1"/>
                </a:solidFill>
                <a:latin typeface="Times New Roman"/>
                <a:cs typeface="Times New Roman"/>
              </a:rPr>
              <a:t>structures</a:t>
            </a:r>
            <a:r>
              <a:rPr lang="ar-SA" sz="2400" dirty="0">
                <a:solidFill>
                  <a:schemeClr val="tx1"/>
                </a:solidFill>
                <a:latin typeface="Times New Roman"/>
                <a:cs typeface="Times New Roman"/>
              </a:rPr>
              <a:t> </a:t>
            </a:r>
            <a:r>
              <a:rPr sz="2400" spc="-25" dirty="0" smtClean="0">
                <a:solidFill>
                  <a:schemeClr val="tx1"/>
                </a:solidFill>
                <a:latin typeface="Times New Roman"/>
                <a:cs typeface="Times New Roman"/>
              </a:rPr>
              <a:t>and</a:t>
            </a:r>
            <a:r>
              <a:rPr sz="2400" dirty="0">
                <a:solidFill>
                  <a:schemeClr val="tx1"/>
                </a:solidFill>
                <a:latin typeface="Times New Roman"/>
                <a:cs typeface="Times New Roman"/>
              </a:rPr>
              <a:t>	subsystems</a:t>
            </a:r>
            <a:r>
              <a:rPr sz="2400" spc="-50" dirty="0">
                <a:solidFill>
                  <a:schemeClr val="tx1"/>
                </a:solidFill>
                <a:latin typeface="Times New Roman"/>
                <a:cs typeface="Times New Roman"/>
              </a:rPr>
              <a:t> </a:t>
            </a:r>
            <a:r>
              <a:rPr sz="2400" spc="-10" dirty="0">
                <a:solidFill>
                  <a:schemeClr val="tx1"/>
                </a:solidFill>
                <a:latin typeface="Times New Roman"/>
                <a:cs typeface="Times New Roman"/>
              </a:rPr>
              <a:t>operating</a:t>
            </a:r>
            <a:r>
              <a:rPr sz="2400" dirty="0">
                <a:solidFill>
                  <a:schemeClr val="tx1"/>
                </a:solidFill>
                <a:latin typeface="Times New Roman"/>
                <a:cs typeface="Times New Roman"/>
              </a:rPr>
              <a:t>	</a:t>
            </a:r>
            <a:r>
              <a:rPr sz="2400" spc="-25" dirty="0" smtClean="0">
                <a:solidFill>
                  <a:schemeClr val="tx1"/>
                </a:solidFill>
                <a:latin typeface="Times New Roman"/>
                <a:cs typeface="Times New Roman"/>
              </a:rPr>
              <a:t>in</a:t>
            </a:r>
            <a:r>
              <a:rPr lang="ar-SA" sz="2400" dirty="0">
                <a:solidFill>
                  <a:schemeClr val="tx1"/>
                </a:solidFill>
                <a:latin typeface="Times New Roman"/>
                <a:cs typeface="Times New Roman"/>
              </a:rPr>
              <a:t> </a:t>
            </a:r>
            <a:r>
              <a:rPr sz="2400" spc="-25" dirty="0" smtClean="0">
                <a:solidFill>
                  <a:schemeClr val="tx1"/>
                </a:solidFill>
                <a:latin typeface="Times New Roman"/>
                <a:cs typeface="Times New Roman"/>
              </a:rPr>
              <a:t>the </a:t>
            </a:r>
            <a:r>
              <a:rPr sz="2400" spc="-20" dirty="0">
                <a:solidFill>
                  <a:schemeClr val="tx1"/>
                </a:solidFill>
                <a:latin typeface="Times New Roman"/>
                <a:cs typeface="Times New Roman"/>
              </a:rPr>
              <a:t>society.</a:t>
            </a:r>
            <a:r>
              <a:rPr sz="2400" spc="-65" dirty="0">
                <a:solidFill>
                  <a:schemeClr val="tx1"/>
                </a:solidFill>
                <a:latin typeface="Times New Roman"/>
                <a:cs typeface="Times New Roman"/>
              </a:rPr>
              <a:t> </a:t>
            </a:r>
            <a:r>
              <a:rPr sz="2400" b="1" u="sng" dirty="0">
                <a:solidFill>
                  <a:srgbClr val="FF0000"/>
                </a:solidFill>
                <a:latin typeface="Times New Roman"/>
                <a:cs typeface="Times New Roman"/>
              </a:rPr>
              <a:t>The</a:t>
            </a:r>
            <a:r>
              <a:rPr sz="2400" b="1" u="sng" spc="-20" dirty="0">
                <a:solidFill>
                  <a:srgbClr val="FF0000"/>
                </a:solidFill>
                <a:latin typeface="Times New Roman"/>
                <a:cs typeface="Times New Roman"/>
              </a:rPr>
              <a:t> </a:t>
            </a:r>
            <a:r>
              <a:rPr sz="2400" b="1" u="sng" dirty="0">
                <a:solidFill>
                  <a:srgbClr val="FF0000"/>
                </a:solidFill>
                <a:latin typeface="Times New Roman"/>
                <a:cs typeface="Times New Roman"/>
              </a:rPr>
              <a:t>term</a:t>
            </a:r>
            <a:r>
              <a:rPr sz="2400" b="1" u="sng" spc="-20" dirty="0">
                <a:solidFill>
                  <a:srgbClr val="FF0000"/>
                </a:solidFill>
                <a:latin typeface="Times New Roman"/>
                <a:cs typeface="Times New Roman"/>
              </a:rPr>
              <a:t> </a:t>
            </a:r>
            <a:r>
              <a:rPr sz="2400" b="1" u="sng" dirty="0">
                <a:solidFill>
                  <a:srgbClr val="FF0000"/>
                </a:solidFill>
                <a:latin typeface="Times New Roman"/>
                <a:cs typeface="Times New Roman"/>
              </a:rPr>
              <a:t>social</a:t>
            </a:r>
            <a:r>
              <a:rPr sz="2400" b="1" u="sng" spc="-25" dirty="0">
                <a:solidFill>
                  <a:srgbClr val="FF0000"/>
                </a:solidFill>
                <a:latin typeface="Times New Roman"/>
                <a:cs typeface="Times New Roman"/>
              </a:rPr>
              <a:t> </a:t>
            </a:r>
            <a:r>
              <a:rPr sz="2400" b="1" u="sng" dirty="0">
                <a:solidFill>
                  <a:srgbClr val="FF0000"/>
                </a:solidFill>
                <a:latin typeface="Times New Roman"/>
                <a:cs typeface="Times New Roman"/>
              </a:rPr>
              <a:t>change</a:t>
            </a:r>
            <a:r>
              <a:rPr sz="2400" b="1" u="sng" spc="-20" dirty="0">
                <a:solidFill>
                  <a:srgbClr val="FF0000"/>
                </a:solidFill>
                <a:latin typeface="Times New Roman"/>
                <a:cs typeface="Times New Roman"/>
              </a:rPr>
              <a:t> </a:t>
            </a:r>
            <a:r>
              <a:rPr sz="2400" dirty="0">
                <a:solidFill>
                  <a:schemeClr val="tx1"/>
                </a:solidFill>
                <a:latin typeface="Times New Roman"/>
                <a:cs typeface="Times New Roman"/>
              </a:rPr>
              <a:t>is</a:t>
            </a:r>
            <a:r>
              <a:rPr sz="2400" spc="-25" dirty="0">
                <a:solidFill>
                  <a:schemeClr val="tx1"/>
                </a:solidFill>
                <a:latin typeface="Times New Roman"/>
                <a:cs typeface="Times New Roman"/>
              </a:rPr>
              <a:t> </a:t>
            </a:r>
            <a:r>
              <a:rPr sz="2400" u="sng" dirty="0">
                <a:solidFill>
                  <a:schemeClr val="tx1"/>
                </a:solidFill>
                <a:latin typeface="Times New Roman"/>
                <a:cs typeface="Times New Roman"/>
              </a:rPr>
              <a:t>used</a:t>
            </a:r>
            <a:r>
              <a:rPr sz="2400" u="sng" spc="-15" dirty="0">
                <a:solidFill>
                  <a:schemeClr val="tx1"/>
                </a:solidFill>
                <a:latin typeface="Times New Roman"/>
                <a:cs typeface="Times New Roman"/>
              </a:rPr>
              <a:t> </a:t>
            </a:r>
            <a:r>
              <a:rPr sz="2400" u="sng" dirty="0">
                <a:solidFill>
                  <a:schemeClr val="tx1"/>
                </a:solidFill>
                <a:latin typeface="Times New Roman"/>
                <a:cs typeface="Times New Roman"/>
              </a:rPr>
              <a:t>to</a:t>
            </a:r>
            <a:r>
              <a:rPr sz="2400" u="sng" spc="-20" dirty="0">
                <a:solidFill>
                  <a:schemeClr val="tx1"/>
                </a:solidFill>
                <a:latin typeface="Times New Roman"/>
                <a:cs typeface="Times New Roman"/>
              </a:rPr>
              <a:t> </a:t>
            </a:r>
            <a:r>
              <a:rPr sz="2400" u="sng" dirty="0">
                <a:solidFill>
                  <a:schemeClr val="tx1"/>
                </a:solidFill>
                <a:latin typeface="Times New Roman"/>
                <a:cs typeface="Times New Roman"/>
              </a:rPr>
              <a:t>indicate</a:t>
            </a:r>
            <a:r>
              <a:rPr sz="2400" u="sng" spc="-25" dirty="0">
                <a:solidFill>
                  <a:schemeClr val="tx1"/>
                </a:solidFill>
                <a:latin typeface="Times New Roman"/>
                <a:cs typeface="Times New Roman"/>
              </a:rPr>
              <a:t> </a:t>
            </a:r>
            <a:r>
              <a:rPr sz="2400" u="sng" dirty="0">
                <a:solidFill>
                  <a:schemeClr val="tx1"/>
                </a:solidFill>
                <a:latin typeface="Times New Roman"/>
                <a:cs typeface="Times New Roman"/>
              </a:rPr>
              <a:t>the</a:t>
            </a:r>
            <a:r>
              <a:rPr sz="2400" u="sng" spc="-20" dirty="0">
                <a:solidFill>
                  <a:schemeClr val="tx1"/>
                </a:solidFill>
                <a:latin typeface="Times New Roman"/>
                <a:cs typeface="Times New Roman"/>
              </a:rPr>
              <a:t> </a:t>
            </a:r>
            <a:r>
              <a:rPr sz="2400" u="sng" dirty="0">
                <a:solidFill>
                  <a:schemeClr val="tx1"/>
                </a:solidFill>
                <a:latin typeface="Times New Roman"/>
                <a:cs typeface="Times New Roman"/>
              </a:rPr>
              <a:t>changes</a:t>
            </a:r>
            <a:r>
              <a:rPr sz="2400" u="sng" spc="-20" dirty="0">
                <a:solidFill>
                  <a:schemeClr val="tx1"/>
                </a:solidFill>
                <a:latin typeface="Times New Roman"/>
                <a:cs typeface="Times New Roman"/>
              </a:rPr>
              <a:t> </a:t>
            </a:r>
            <a:r>
              <a:rPr sz="2400" u="sng" spc="-20" dirty="0" smtClean="0">
                <a:solidFill>
                  <a:schemeClr val="tx1"/>
                </a:solidFill>
                <a:latin typeface="Times New Roman"/>
                <a:cs typeface="Times New Roman"/>
              </a:rPr>
              <a:t>that</a:t>
            </a:r>
            <a:r>
              <a:rPr lang="ar-SA" sz="2400" u="sng" dirty="0">
                <a:solidFill>
                  <a:schemeClr val="tx1"/>
                </a:solidFill>
                <a:latin typeface="Times New Roman"/>
                <a:cs typeface="Times New Roman"/>
              </a:rPr>
              <a:t> </a:t>
            </a:r>
            <a:r>
              <a:rPr sz="2400" u="sng" dirty="0" smtClean="0">
                <a:solidFill>
                  <a:schemeClr val="tx1"/>
                </a:solidFill>
                <a:latin typeface="Times New Roman"/>
                <a:cs typeface="Times New Roman"/>
              </a:rPr>
              <a:t>take</a:t>
            </a:r>
            <a:r>
              <a:rPr sz="2400" u="sng" spc="-30" dirty="0" smtClean="0">
                <a:solidFill>
                  <a:schemeClr val="tx1"/>
                </a:solidFill>
                <a:latin typeface="Times New Roman"/>
                <a:cs typeface="Times New Roman"/>
              </a:rPr>
              <a:t> </a:t>
            </a:r>
            <a:r>
              <a:rPr sz="2400" u="sng" dirty="0">
                <a:solidFill>
                  <a:schemeClr val="tx1"/>
                </a:solidFill>
                <a:latin typeface="Times New Roman"/>
                <a:cs typeface="Times New Roman"/>
              </a:rPr>
              <a:t>place</a:t>
            </a:r>
            <a:r>
              <a:rPr sz="2400" u="sng" spc="-15" dirty="0">
                <a:solidFill>
                  <a:schemeClr val="tx1"/>
                </a:solidFill>
                <a:latin typeface="Times New Roman"/>
                <a:cs typeface="Times New Roman"/>
              </a:rPr>
              <a:t> </a:t>
            </a:r>
            <a:r>
              <a:rPr sz="2400" u="sng" dirty="0">
                <a:solidFill>
                  <a:schemeClr val="tx1"/>
                </a:solidFill>
                <a:latin typeface="Times New Roman"/>
                <a:cs typeface="Times New Roman"/>
              </a:rPr>
              <a:t>in</a:t>
            </a:r>
            <a:r>
              <a:rPr sz="2400" u="sng" spc="-20" dirty="0">
                <a:solidFill>
                  <a:schemeClr val="tx1"/>
                </a:solidFill>
                <a:latin typeface="Times New Roman"/>
                <a:cs typeface="Times New Roman"/>
              </a:rPr>
              <a:t> </a:t>
            </a:r>
            <a:r>
              <a:rPr sz="2400" u="sng" dirty="0">
                <a:solidFill>
                  <a:schemeClr val="tx1"/>
                </a:solidFill>
                <a:latin typeface="Times New Roman"/>
                <a:cs typeface="Times New Roman"/>
              </a:rPr>
              <a:t>human</a:t>
            </a:r>
            <a:r>
              <a:rPr sz="2400" u="sng" spc="-15" dirty="0">
                <a:solidFill>
                  <a:schemeClr val="tx1"/>
                </a:solidFill>
                <a:latin typeface="Times New Roman"/>
                <a:cs typeface="Times New Roman"/>
              </a:rPr>
              <a:t> </a:t>
            </a:r>
            <a:r>
              <a:rPr sz="2400" u="sng" dirty="0">
                <a:solidFill>
                  <a:schemeClr val="tx1"/>
                </a:solidFill>
                <a:latin typeface="Times New Roman"/>
                <a:cs typeface="Times New Roman"/>
              </a:rPr>
              <a:t>interactions</a:t>
            </a:r>
            <a:r>
              <a:rPr sz="2400" u="sng" spc="-20" dirty="0">
                <a:solidFill>
                  <a:schemeClr val="tx1"/>
                </a:solidFill>
                <a:latin typeface="Times New Roman"/>
                <a:cs typeface="Times New Roman"/>
              </a:rPr>
              <a:t> </a:t>
            </a:r>
            <a:r>
              <a:rPr sz="2400" u="sng" dirty="0">
                <a:solidFill>
                  <a:schemeClr val="tx1"/>
                </a:solidFill>
                <a:latin typeface="Times New Roman"/>
                <a:cs typeface="Times New Roman"/>
              </a:rPr>
              <a:t>and</a:t>
            </a:r>
            <a:r>
              <a:rPr sz="2400" u="sng" spc="-15" dirty="0">
                <a:solidFill>
                  <a:schemeClr val="tx1"/>
                </a:solidFill>
                <a:latin typeface="Times New Roman"/>
                <a:cs typeface="Times New Roman"/>
              </a:rPr>
              <a:t> </a:t>
            </a:r>
            <a:r>
              <a:rPr sz="2400" u="sng" spc="-10" dirty="0">
                <a:solidFill>
                  <a:schemeClr val="tx1"/>
                </a:solidFill>
                <a:latin typeface="Times New Roman"/>
                <a:cs typeface="Times New Roman"/>
              </a:rPr>
              <a:t>interrelations</a:t>
            </a:r>
            <a:r>
              <a:rPr sz="2400" spc="-10" dirty="0">
                <a:solidFill>
                  <a:schemeClr val="tx1"/>
                </a:solidFill>
                <a:latin typeface="Times New Roman"/>
                <a:cs typeface="Times New Roman"/>
              </a:rPr>
              <a:t>.</a:t>
            </a:r>
            <a:endParaRPr sz="2400" dirty="0">
              <a:solidFill>
                <a:schemeClr val="tx1"/>
              </a:solidFill>
              <a:latin typeface="Times New Roman"/>
              <a:cs typeface="Times New Roman"/>
            </a:endParaRPr>
          </a:p>
          <a:p>
            <a:pPr marL="355600" marR="255904" indent="-342900" algn="just">
              <a:lnSpc>
                <a:spcPct val="107400"/>
              </a:lnSpc>
              <a:spcBef>
                <a:spcPts val="1545"/>
              </a:spcBef>
              <a:buFont typeface="Segoe UI Symbol"/>
              <a:buChar char="❖"/>
              <a:tabLst>
                <a:tab pos="356870" algn="l"/>
              </a:tabLst>
            </a:pPr>
            <a:r>
              <a:rPr sz="2400" dirty="0" err="1">
                <a:solidFill>
                  <a:srgbClr val="FF0000"/>
                </a:solidFill>
                <a:latin typeface="Times New Roman"/>
                <a:cs typeface="Times New Roman"/>
              </a:rPr>
              <a:t>Auguste</a:t>
            </a:r>
            <a:r>
              <a:rPr sz="2400" spc="-20" dirty="0">
                <a:solidFill>
                  <a:srgbClr val="FF0000"/>
                </a:solidFill>
                <a:latin typeface="Times New Roman"/>
                <a:cs typeface="Times New Roman"/>
              </a:rPr>
              <a:t> </a:t>
            </a:r>
            <a:r>
              <a:rPr sz="2400" dirty="0" smtClean="0">
                <a:solidFill>
                  <a:srgbClr val="FF0000"/>
                </a:solidFill>
                <a:latin typeface="Times New Roman"/>
                <a:cs typeface="Times New Roman"/>
              </a:rPr>
              <a:t>Comte</a:t>
            </a:r>
            <a:r>
              <a:rPr lang="ar-SA" sz="2400" dirty="0" smtClean="0">
                <a:solidFill>
                  <a:srgbClr val="FF0000"/>
                </a:solidFill>
                <a:latin typeface="Times New Roman"/>
                <a:cs typeface="Times New Roman"/>
              </a:rPr>
              <a:t>:</a:t>
            </a:r>
            <a:r>
              <a:rPr sz="2400" spc="-15" dirty="0" smtClean="0">
                <a:solidFill>
                  <a:schemeClr val="tx1"/>
                </a:solidFill>
                <a:latin typeface="Times New Roman"/>
                <a:cs typeface="Times New Roman"/>
              </a:rPr>
              <a:t> </a:t>
            </a:r>
            <a:r>
              <a:rPr sz="2400" dirty="0">
                <a:solidFill>
                  <a:schemeClr val="tx1"/>
                </a:solidFill>
                <a:latin typeface="Times New Roman"/>
                <a:cs typeface="Times New Roman"/>
              </a:rPr>
              <a:t>the</a:t>
            </a:r>
            <a:r>
              <a:rPr sz="2400" spc="-20" dirty="0">
                <a:solidFill>
                  <a:schemeClr val="tx1"/>
                </a:solidFill>
                <a:latin typeface="Times New Roman"/>
                <a:cs typeface="Times New Roman"/>
              </a:rPr>
              <a:t> </a:t>
            </a:r>
            <a:r>
              <a:rPr sz="2400" dirty="0">
                <a:solidFill>
                  <a:schemeClr val="tx1"/>
                </a:solidFill>
                <a:latin typeface="Times New Roman"/>
                <a:cs typeface="Times New Roman"/>
              </a:rPr>
              <a:t>father</a:t>
            </a:r>
            <a:r>
              <a:rPr sz="2400" spc="-10" dirty="0">
                <a:solidFill>
                  <a:schemeClr val="tx1"/>
                </a:solidFill>
                <a:latin typeface="Times New Roman"/>
                <a:cs typeface="Times New Roman"/>
              </a:rPr>
              <a:t> </a:t>
            </a:r>
            <a:r>
              <a:rPr sz="2400" dirty="0">
                <a:solidFill>
                  <a:schemeClr val="tx1"/>
                </a:solidFill>
                <a:latin typeface="Times New Roman"/>
                <a:cs typeface="Times New Roman"/>
              </a:rPr>
              <a:t>of</a:t>
            </a:r>
            <a:r>
              <a:rPr sz="2400" spc="-15" dirty="0">
                <a:solidFill>
                  <a:schemeClr val="tx1"/>
                </a:solidFill>
                <a:latin typeface="Times New Roman"/>
                <a:cs typeface="Times New Roman"/>
              </a:rPr>
              <a:t> </a:t>
            </a:r>
            <a:r>
              <a:rPr sz="2400" dirty="0">
                <a:solidFill>
                  <a:schemeClr val="tx1"/>
                </a:solidFill>
                <a:latin typeface="Times New Roman"/>
                <a:cs typeface="Times New Roman"/>
              </a:rPr>
              <a:t>Sociology</a:t>
            </a:r>
            <a:r>
              <a:rPr sz="2400" spc="-15" dirty="0">
                <a:solidFill>
                  <a:schemeClr val="tx1"/>
                </a:solidFill>
                <a:latin typeface="Times New Roman"/>
                <a:cs typeface="Times New Roman"/>
              </a:rPr>
              <a:t> </a:t>
            </a:r>
            <a:r>
              <a:rPr sz="2400" dirty="0">
                <a:solidFill>
                  <a:schemeClr val="tx1"/>
                </a:solidFill>
                <a:latin typeface="Times New Roman"/>
                <a:cs typeface="Times New Roman"/>
              </a:rPr>
              <a:t>has</a:t>
            </a:r>
            <a:r>
              <a:rPr sz="2400" spc="-15" dirty="0">
                <a:solidFill>
                  <a:schemeClr val="tx1"/>
                </a:solidFill>
                <a:latin typeface="Times New Roman"/>
                <a:cs typeface="Times New Roman"/>
              </a:rPr>
              <a:t> </a:t>
            </a:r>
            <a:r>
              <a:rPr sz="2400" dirty="0">
                <a:solidFill>
                  <a:schemeClr val="tx1"/>
                </a:solidFill>
                <a:latin typeface="Times New Roman"/>
                <a:cs typeface="Times New Roman"/>
              </a:rPr>
              <a:t>posed</a:t>
            </a:r>
            <a:r>
              <a:rPr sz="2400" spc="-10" dirty="0">
                <a:solidFill>
                  <a:schemeClr val="tx1"/>
                </a:solidFill>
                <a:latin typeface="Times New Roman"/>
                <a:cs typeface="Times New Roman"/>
              </a:rPr>
              <a:t> </a:t>
            </a:r>
            <a:r>
              <a:rPr sz="2400" dirty="0">
                <a:solidFill>
                  <a:schemeClr val="tx1"/>
                </a:solidFill>
                <a:latin typeface="Times New Roman"/>
                <a:cs typeface="Times New Roman"/>
              </a:rPr>
              <a:t>two</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problems- </a:t>
            </a:r>
            <a:r>
              <a:rPr sz="2400" dirty="0">
                <a:solidFill>
                  <a:schemeClr val="tx1"/>
                </a:solidFill>
                <a:latin typeface="Times New Roman"/>
                <a:cs typeface="Times New Roman"/>
              </a:rPr>
              <a:t>the</a:t>
            </a:r>
            <a:r>
              <a:rPr sz="2400" spc="-30" dirty="0">
                <a:solidFill>
                  <a:schemeClr val="tx1"/>
                </a:solidFill>
                <a:latin typeface="Times New Roman"/>
                <a:cs typeface="Times New Roman"/>
              </a:rPr>
              <a:t> </a:t>
            </a:r>
            <a:r>
              <a:rPr sz="2400" dirty="0">
                <a:solidFill>
                  <a:schemeClr val="tx1"/>
                </a:solidFill>
                <a:latin typeface="Times New Roman"/>
                <a:cs typeface="Times New Roman"/>
              </a:rPr>
              <a:t>question</a:t>
            </a:r>
            <a:r>
              <a:rPr sz="2400" spc="-10" dirty="0">
                <a:solidFill>
                  <a:schemeClr val="tx1"/>
                </a:solidFill>
                <a:latin typeface="Times New Roman"/>
                <a:cs typeface="Times New Roman"/>
              </a:rPr>
              <a:t> </a:t>
            </a:r>
            <a:r>
              <a:rPr sz="2400" dirty="0">
                <a:solidFill>
                  <a:schemeClr val="tx1"/>
                </a:solidFill>
                <a:latin typeface="Times New Roman"/>
                <a:cs typeface="Times New Roman"/>
              </a:rPr>
              <a:t>of</a:t>
            </a:r>
            <a:r>
              <a:rPr sz="2400" spc="-10" dirty="0">
                <a:solidFill>
                  <a:schemeClr val="tx1"/>
                </a:solidFill>
                <a:latin typeface="Times New Roman"/>
                <a:cs typeface="Times New Roman"/>
              </a:rPr>
              <a:t> </a:t>
            </a:r>
            <a:r>
              <a:rPr sz="2400" b="1" u="sng" dirty="0">
                <a:solidFill>
                  <a:srgbClr val="FF0000"/>
                </a:solidFill>
                <a:latin typeface="Times New Roman"/>
                <a:cs typeface="Times New Roman"/>
              </a:rPr>
              <a:t>social</a:t>
            </a:r>
            <a:r>
              <a:rPr sz="2400" b="1" u="sng" spc="-15" dirty="0">
                <a:solidFill>
                  <a:srgbClr val="FF0000"/>
                </a:solidFill>
                <a:latin typeface="Times New Roman"/>
                <a:cs typeface="Times New Roman"/>
              </a:rPr>
              <a:t> </a:t>
            </a:r>
            <a:r>
              <a:rPr sz="2400" b="1" u="sng" dirty="0">
                <a:solidFill>
                  <a:srgbClr val="FF0000"/>
                </a:solidFill>
                <a:latin typeface="Times New Roman"/>
                <a:cs typeface="Times New Roman"/>
              </a:rPr>
              <a:t>statics</a:t>
            </a:r>
            <a:r>
              <a:rPr sz="2400" b="1" u="sng" spc="-15" dirty="0">
                <a:solidFill>
                  <a:srgbClr val="FF0000"/>
                </a:solidFill>
                <a:latin typeface="Times New Roman"/>
                <a:cs typeface="Times New Roman"/>
              </a:rPr>
              <a:t> </a:t>
            </a:r>
            <a:r>
              <a:rPr sz="2400" dirty="0">
                <a:solidFill>
                  <a:schemeClr val="tx1"/>
                </a:solidFill>
                <a:latin typeface="Times New Roman"/>
                <a:cs typeface="Times New Roman"/>
              </a:rPr>
              <a:t>and</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15" dirty="0">
                <a:solidFill>
                  <a:schemeClr val="tx1"/>
                </a:solidFill>
                <a:latin typeface="Times New Roman"/>
                <a:cs typeface="Times New Roman"/>
              </a:rPr>
              <a:t> </a:t>
            </a:r>
            <a:r>
              <a:rPr sz="2400" dirty="0">
                <a:solidFill>
                  <a:schemeClr val="tx1"/>
                </a:solidFill>
                <a:latin typeface="Times New Roman"/>
                <a:cs typeface="Times New Roman"/>
              </a:rPr>
              <a:t>question</a:t>
            </a:r>
            <a:r>
              <a:rPr sz="2400" spc="-10" dirty="0">
                <a:solidFill>
                  <a:schemeClr val="tx1"/>
                </a:solidFill>
                <a:latin typeface="Times New Roman"/>
                <a:cs typeface="Times New Roman"/>
              </a:rPr>
              <a:t> </a:t>
            </a:r>
            <a:r>
              <a:rPr sz="2400" dirty="0">
                <a:solidFill>
                  <a:schemeClr val="tx1"/>
                </a:solidFill>
                <a:latin typeface="Times New Roman"/>
                <a:cs typeface="Times New Roman"/>
              </a:rPr>
              <a:t>of</a:t>
            </a:r>
            <a:r>
              <a:rPr sz="2400" spc="-10" dirty="0">
                <a:solidFill>
                  <a:schemeClr val="tx1"/>
                </a:solidFill>
                <a:latin typeface="Times New Roman"/>
                <a:cs typeface="Times New Roman"/>
              </a:rPr>
              <a:t> </a:t>
            </a:r>
            <a:r>
              <a:rPr sz="2400" b="1" u="sng" dirty="0">
                <a:solidFill>
                  <a:srgbClr val="FF0000"/>
                </a:solidFill>
                <a:latin typeface="Times New Roman"/>
                <a:cs typeface="Times New Roman"/>
              </a:rPr>
              <a:t>social</a:t>
            </a:r>
            <a:r>
              <a:rPr sz="2400" b="1" u="sng" spc="-15" dirty="0">
                <a:solidFill>
                  <a:srgbClr val="FF0000"/>
                </a:solidFill>
                <a:latin typeface="Times New Roman"/>
                <a:cs typeface="Times New Roman"/>
              </a:rPr>
              <a:t> </a:t>
            </a:r>
            <a:r>
              <a:rPr sz="2400" b="1" u="sng" spc="-10" dirty="0">
                <a:solidFill>
                  <a:srgbClr val="FF0000"/>
                </a:solidFill>
                <a:latin typeface="Times New Roman"/>
                <a:cs typeface="Times New Roman"/>
              </a:rPr>
              <a:t>dynamics</a:t>
            </a:r>
            <a:r>
              <a:rPr sz="2400" spc="-10" dirty="0">
                <a:solidFill>
                  <a:schemeClr val="tx1"/>
                </a:solidFill>
                <a:latin typeface="Times New Roman"/>
                <a:cs typeface="Times New Roman"/>
              </a:rPr>
              <a:t>, </a:t>
            </a:r>
            <a:r>
              <a:rPr sz="2400" dirty="0">
                <a:solidFill>
                  <a:schemeClr val="tx1"/>
                </a:solidFill>
                <a:latin typeface="Times New Roman"/>
                <a:cs typeface="Times New Roman"/>
              </a:rPr>
              <a:t>what</a:t>
            </a:r>
            <a:r>
              <a:rPr sz="2400" spc="-30" dirty="0">
                <a:solidFill>
                  <a:schemeClr val="tx1"/>
                </a:solidFill>
                <a:latin typeface="Times New Roman"/>
                <a:cs typeface="Times New Roman"/>
              </a:rPr>
              <a:t> </a:t>
            </a:r>
            <a:r>
              <a:rPr sz="2400" dirty="0">
                <a:solidFill>
                  <a:schemeClr val="tx1"/>
                </a:solidFill>
                <a:latin typeface="Times New Roman"/>
                <a:cs typeface="Times New Roman"/>
              </a:rPr>
              <a:t>is</a:t>
            </a:r>
            <a:r>
              <a:rPr sz="2400" spc="-15" dirty="0">
                <a:solidFill>
                  <a:schemeClr val="tx1"/>
                </a:solidFill>
                <a:latin typeface="Times New Roman"/>
                <a:cs typeface="Times New Roman"/>
              </a:rPr>
              <a:t> </a:t>
            </a:r>
            <a:r>
              <a:rPr sz="2400" dirty="0">
                <a:solidFill>
                  <a:schemeClr val="tx1"/>
                </a:solidFill>
                <a:latin typeface="Times New Roman"/>
                <a:cs typeface="Times New Roman"/>
              </a:rPr>
              <a:t>and</a:t>
            </a:r>
            <a:r>
              <a:rPr sz="2400" spc="-20" dirty="0">
                <a:solidFill>
                  <a:schemeClr val="tx1"/>
                </a:solidFill>
                <a:latin typeface="Times New Roman"/>
                <a:cs typeface="Times New Roman"/>
              </a:rPr>
              <a:t> </a:t>
            </a:r>
            <a:r>
              <a:rPr sz="2400" dirty="0">
                <a:solidFill>
                  <a:schemeClr val="tx1"/>
                </a:solidFill>
                <a:latin typeface="Times New Roman"/>
                <a:cs typeface="Times New Roman"/>
              </a:rPr>
              <a:t>how</a:t>
            </a:r>
            <a:r>
              <a:rPr sz="2400" spc="-10" dirty="0">
                <a:solidFill>
                  <a:schemeClr val="tx1"/>
                </a:solidFill>
                <a:latin typeface="Times New Roman"/>
                <a:cs typeface="Times New Roman"/>
              </a:rPr>
              <a:t> </a:t>
            </a:r>
            <a:r>
              <a:rPr sz="2400" dirty="0">
                <a:solidFill>
                  <a:schemeClr val="tx1"/>
                </a:solidFill>
                <a:latin typeface="Times New Roman"/>
                <a:cs typeface="Times New Roman"/>
              </a:rPr>
              <a:t>it</a:t>
            </a:r>
            <a:r>
              <a:rPr sz="2400" spc="-20" dirty="0">
                <a:solidFill>
                  <a:schemeClr val="tx1"/>
                </a:solidFill>
                <a:latin typeface="Times New Roman"/>
                <a:cs typeface="Times New Roman"/>
              </a:rPr>
              <a:t> </a:t>
            </a:r>
            <a:r>
              <a:rPr sz="2400" dirty="0">
                <a:solidFill>
                  <a:schemeClr val="tx1"/>
                </a:solidFill>
                <a:latin typeface="Times New Roman"/>
                <a:cs typeface="Times New Roman"/>
              </a:rPr>
              <a:t>changes.</a:t>
            </a:r>
            <a:r>
              <a:rPr sz="2400" spc="-60" dirty="0">
                <a:solidFill>
                  <a:schemeClr val="tx1"/>
                </a:solidFill>
                <a:latin typeface="Times New Roman"/>
                <a:cs typeface="Times New Roman"/>
              </a:rPr>
              <a:t> </a:t>
            </a:r>
            <a:r>
              <a:rPr sz="2400" dirty="0">
                <a:solidFill>
                  <a:schemeClr val="tx1"/>
                </a:solidFill>
                <a:latin typeface="Times New Roman"/>
                <a:cs typeface="Times New Roman"/>
              </a:rPr>
              <a:t>The</a:t>
            </a:r>
            <a:r>
              <a:rPr sz="2400" spc="-20" dirty="0">
                <a:solidFill>
                  <a:schemeClr val="tx1"/>
                </a:solidFill>
                <a:latin typeface="Times New Roman"/>
                <a:cs typeface="Times New Roman"/>
              </a:rPr>
              <a:t> </a:t>
            </a:r>
            <a:r>
              <a:rPr sz="2400" dirty="0">
                <a:solidFill>
                  <a:schemeClr val="tx1"/>
                </a:solidFill>
                <a:latin typeface="Times New Roman"/>
                <a:cs typeface="Times New Roman"/>
              </a:rPr>
              <a:t>sociologists</a:t>
            </a:r>
            <a:r>
              <a:rPr sz="2400" spc="-15" dirty="0">
                <a:solidFill>
                  <a:schemeClr val="tx1"/>
                </a:solidFill>
                <a:latin typeface="Times New Roman"/>
                <a:cs typeface="Times New Roman"/>
              </a:rPr>
              <a:t> </a:t>
            </a:r>
            <a:r>
              <a:rPr sz="2400" dirty="0">
                <a:solidFill>
                  <a:schemeClr val="tx1"/>
                </a:solidFill>
                <a:latin typeface="Times New Roman"/>
                <a:cs typeface="Times New Roman"/>
              </a:rPr>
              <a:t>not</a:t>
            </a:r>
            <a:r>
              <a:rPr sz="2400" spc="-15" dirty="0">
                <a:solidFill>
                  <a:schemeClr val="tx1"/>
                </a:solidFill>
                <a:latin typeface="Times New Roman"/>
                <a:cs typeface="Times New Roman"/>
              </a:rPr>
              <a:t> </a:t>
            </a:r>
            <a:r>
              <a:rPr sz="2400" dirty="0">
                <a:solidFill>
                  <a:schemeClr val="tx1"/>
                </a:solidFill>
                <a:latin typeface="Times New Roman"/>
                <a:cs typeface="Times New Roman"/>
              </a:rPr>
              <a:t>only</a:t>
            </a:r>
            <a:r>
              <a:rPr sz="2400" spc="-10" dirty="0">
                <a:solidFill>
                  <a:schemeClr val="tx1"/>
                </a:solidFill>
                <a:latin typeface="Times New Roman"/>
                <a:cs typeface="Times New Roman"/>
              </a:rPr>
              <a:t> </a:t>
            </a:r>
            <a:r>
              <a:rPr sz="2400" dirty="0">
                <a:solidFill>
                  <a:schemeClr val="tx1"/>
                </a:solidFill>
                <a:latin typeface="Times New Roman"/>
                <a:cs typeface="Times New Roman"/>
              </a:rPr>
              <a:t>outline</a:t>
            </a:r>
            <a:r>
              <a:rPr sz="2400" spc="-10" dirty="0">
                <a:solidFill>
                  <a:schemeClr val="tx1"/>
                </a:solidFill>
                <a:latin typeface="Times New Roman"/>
                <a:cs typeface="Times New Roman"/>
              </a:rPr>
              <a:t> </a:t>
            </a:r>
            <a:r>
              <a:rPr sz="2400" spc="-25" dirty="0">
                <a:solidFill>
                  <a:schemeClr val="tx1"/>
                </a:solidFill>
                <a:latin typeface="Times New Roman"/>
                <a:cs typeface="Times New Roman"/>
              </a:rPr>
              <a:t>the </a:t>
            </a:r>
            <a:r>
              <a:rPr sz="2400" dirty="0">
                <a:solidFill>
                  <a:schemeClr val="tx1"/>
                </a:solidFill>
                <a:latin typeface="Times New Roman"/>
                <a:cs typeface="Times New Roman"/>
              </a:rPr>
              <a:t>structure</a:t>
            </a:r>
            <a:r>
              <a:rPr sz="2400" spc="-20" dirty="0">
                <a:solidFill>
                  <a:schemeClr val="tx1"/>
                </a:solidFill>
                <a:latin typeface="Times New Roman"/>
                <a:cs typeface="Times New Roman"/>
              </a:rPr>
              <a:t> </a:t>
            </a:r>
            <a:r>
              <a:rPr sz="2400" dirty="0">
                <a:solidFill>
                  <a:schemeClr val="tx1"/>
                </a:solidFill>
                <a:latin typeface="Times New Roman"/>
                <a:cs typeface="Times New Roman"/>
              </a:rPr>
              <a:t>of</a:t>
            </a:r>
            <a:r>
              <a:rPr sz="2400" spc="-15" dirty="0">
                <a:solidFill>
                  <a:schemeClr val="tx1"/>
                </a:solidFill>
                <a:latin typeface="Times New Roman"/>
                <a:cs typeface="Times New Roman"/>
              </a:rPr>
              <a:t> </a:t>
            </a:r>
            <a:r>
              <a:rPr sz="2400" dirty="0">
                <a:solidFill>
                  <a:schemeClr val="tx1"/>
                </a:solidFill>
                <a:latin typeface="Times New Roman"/>
                <a:cs typeface="Times New Roman"/>
              </a:rPr>
              <a:t>the</a:t>
            </a:r>
            <a:r>
              <a:rPr sz="2400" spc="-20" dirty="0">
                <a:solidFill>
                  <a:schemeClr val="tx1"/>
                </a:solidFill>
                <a:latin typeface="Times New Roman"/>
                <a:cs typeface="Times New Roman"/>
              </a:rPr>
              <a:t> </a:t>
            </a:r>
            <a:r>
              <a:rPr sz="2400" dirty="0">
                <a:solidFill>
                  <a:schemeClr val="tx1"/>
                </a:solidFill>
                <a:latin typeface="Times New Roman"/>
                <a:cs typeface="Times New Roman"/>
              </a:rPr>
              <a:t>society</a:t>
            </a:r>
            <a:r>
              <a:rPr sz="2400" spc="-15" dirty="0">
                <a:solidFill>
                  <a:schemeClr val="tx1"/>
                </a:solidFill>
                <a:latin typeface="Times New Roman"/>
                <a:cs typeface="Times New Roman"/>
              </a:rPr>
              <a:t> </a:t>
            </a:r>
            <a:r>
              <a:rPr sz="2400" dirty="0">
                <a:solidFill>
                  <a:schemeClr val="tx1"/>
                </a:solidFill>
                <a:latin typeface="Times New Roman"/>
                <a:cs typeface="Times New Roman"/>
              </a:rPr>
              <a:t>but</a:t>
            </a:r>
            <a:r>
              <a:rPr sz="2400" spc="-15" dirty="0">
                <a:solidFill>
                  <a:schemeClr val="tx1"/>
                </a:solidFill>
                <a:latin typeface="Times New Roman"/>
                <a:cs typeface="Times New Roman"/>
              </a:rPr>
              <a:t> </a:t>
            </a:r>
            <a:r>
              <a:rPr sz="2400" dirty="0">
                <a:solidFill>
                  <a:schemeClr val="tx1"/>
                </a:solidFill>
                <a:latin typeface="Times New Roman"/>
                <a:cs typeface="Times New Roman"/>
              </a:rPr>
              <a:t>also</a:t>
            </a:r>
            <a:r>
              <a:rPr sz="2400" spc="-20" dirty="0">
                <a:solidFill>
                  <a:schemeClr val="tx1"/>
                </a:solidFill>
                <a:latin typeface="Times New Roman"/>
                <a:cs typeface="Times New Roman"/>
              </a:rPr>
              <a:t> </a:t>
            </a:r>
            <a:r>
              <a:rPr sz="2400" dirty="0">
                <a:solidFill>
                  <a:schemeClr val="tx1"/>
                </a:solidFill>
                <a:latin typeface="Times New Roman"/>
                <a:cs typeface="Times New Roman"/>
              </a:rPr>
              <a:t>seek</a:t>
            </a:r>
            <a:r>
              <a:rPr sz="2400" spc="-20" dirty="0">
                <a:solidFill>
                  <a:schemeClr val="tx1"/>
                </a:solidFill>
                <a:latin typeface="Times New Roman"/>
                <a:cs typeface="Times New Roman"/>
              </a:rPr>
              <a:t> </a:t>
            </a:r>
            <a:r>
              <a:rPr sz="2400" dirty="0">
                <a:solidFill>
                  <a:schemeClr val="tx1"/>
                </a:solidFill>
                <a:latin typeface="Times New Roman"/>
                <a:cs typeface="Times New Roman"/>
              </a:rPr>
              <a:t>to</a:t>
            </a:r>
            <a:r>
              <a:rPr sz="2400" spc="-15" dirty="0">
                <a:solidFill>
                  <a:schemeClr val="tx1"/>
                </a:solidFill>
                <a:latin typeface="Times New Roman"/>
                <a:cs typeface="Times New Roman"/>
              </a:rPr>
              <a:t> </a:t>
            </a:r>
            <a:r>
              <a:rPr sz="2400" dirty="0">
                <a:solidFill>
                  <a:schemeClr val="tx1"/>
                </a:solidFill>
                <a:latin typeface="Times New Roman"/>
                <a:cs typeface="Times New Roman"/>
              </a:rPr>
              <a:t>know</a:t>
            </a:r>
            <a:r>
              <a:rPr sz="2400" spc="-15" dirty="0">
                <a:solidFill>
                  <a:schemeClr val="tx1"/>
                </a:solidFill>
                <a:latin typeface="Times New Roman"/>
                <a:cs typeface="Times New Roman"/>
              </a:rPr>
              <a:t> </a:t>
            </a:r>
            <a:r>
              <a:rPr sz="2400" dirty="0">
                <a:solidFill>
                  <a:schemeClr val="tx1"/>
                </a:solidFill>
                <a:latin typeface="Times New Roman"/>
                <a:cs typeface="Times New Roman"/>
              </a:rPr>
              <a:t>its</a:t>
            </a:r>
            <a:r>
              <a:rPr sz="2400" spc="-20" dirty="0">
                <a:solidFill>
                  <a:schemeClr val="tx1"/>
                </a:solidFill>
                <a:latin typeface="Times New Roman"/>
                <a:cs typeface="Times New Roman"/>
              </a:rPr>
              <a:t> </a:t>
            </a:r>
            <a:r>
              <a:rPr sz="2400" dirty="0">
                <a:solidFill>
                  <a:schemeClr val="tx1"/>
                </a:solidFill>
                <a:latin typeface="Times New Roman"/>
                <a:cs typeface="Times New Roman"/>
              </a:rPr>
              <a:t>causes</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also</a:t>
            </a:r>
            <a:r>
              <a:rPr sz="2400" spc="-10" dirty="0" smtClean="0">
                <a:solidFill>
                  <a:srgbClr val="391493"/>
                </a:solidFill>
                <a:latin typeface="Times New Roman"/>
                <a:cs typeface="Times New Roman"/>
              </a:rPr>
              <a:t>.</a:t>
            </a:r>
            <a:endParaRPr sz="2400" dirty="0">
              <a:latin typeface="Times New Roman"/>
              <a:cs typeface="Times New Roman"/>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71600" y="1252819"/>
            <a:ext cx="8902420" cy="1672830"/>
          </a:xfrm>
          <a:prstGeom prst="rect">
            <a:avLst/>
          </a:prstGeom>
        </p:spPr>
        <p:txBody>
          <a:bodyPr vert="horz" wrap="square" lIns="0" tIns="78740" rIns="0" bIns="0" rtlCol="0">
            <a:spAutoFit/>
          </a:bodyPr>
          <a:lstStyle/>
          <a:p>
            <a:pPr marL="12700">
              <a:lnSpc>
                <a:spcPct val="100000"/>
              </a:lnSpc>
              <a:spcBef>
                <a:spcPts val="620"/>
              </a:spcBef>
            </a:pPr>
            <a:r>
              <a:rPr sz="2400" u="heavy" dirty="0">
                <a:solidFill>
                  <a:srgbClr val="FF0000"/>
                </a:solidFill>
                <a:uFill>
                  <a:solidFill>
                    <a:srgbClr val="391493"/>
                  </a:solidFill>
                </a:uFill>
              </a:rPr>
              <a:t>Definition</a:t>
            </a:r>
            <a:r>
              <a:rPr sz="2400" u="heavy" spc="-40" dirty="0">
                <a:solidFill>
                  <a:srgbClr val="FF0000"/>
                </a:solidFill>
                <a:uFill>
                  <a:solidFill>
                    <a:srgbClr val="391493"/>
                  </a:solidFill>
                </a:uFill>
              </a:rPr>
              <a:t> </a:t>
            </a:r>
            <a:r>
              <a:rPr sz="2400" u="heavy" dirty="0">
                <a:solidFill>
                  <a:srgbClr val="FF0000"/>
                </a:solidFill>
                <a:uFill>
                  <a:solidFill>
                    <a:srgbClr val="391493"/>
                  </a:solidFill>
                </a:uFill>
              </a:rPr>
              <a:t>of</a:t>
            </a:r>
            <a:r>
              <a:rPr sz="2400" u="heavy" spc="-25" dirty="0">
                <a:solidFill>
                  <a:srgbClr val="FF0000"/>
                </a:solidFill>
                <a:uFill>
                  <a:solidFill>
                    <a:srgbClr val="391493"/>
                  </a:solidFill>
                </a:uFill>
              </a:rPr>
              <a:t> </a:t>
            </a:r>
            <a:r>
              <a:rPr sz="2400" u="heavy" dirty="0">
                <a:solidFill>
                  <a:srgbClr val="FF0000"/>
                </a:solidFill>
                <a:uFill>
                  <a:solidFill>
                    <a:srgbClr val="391493"/>
                  </a:solidFill>
                </a:uFill>
              </a:rPr>
              <a:t>Social</a:t>
            </a:r>
            <a:r>
              <a:rPr sz="2400" u="heavy" spc="-25" dirty="0">
                <a:solidFill>
                  <a:srgbClr val="FF0000"/>
                </a:solidFill>
                <a:uFill>
                  <a:solidFill>
                    <a:srgbClr val="391493"/>
                  </a:solidFill>
                </a:uFill>
              </a:rPr>
              <a:t> </a:t>
            </a:r>
            <a:r>
              <a:rPr sz="2400" u="heavy" spc="-10" dirty="0">
                <a:solidFill>
                  <a:srgbClr val="FF0000"/>
                </a:solidFill>
                <a:uFill>
                  <a:solidFill>
                    <a:srgbClr val="391493"/>
                  </a:solidFill>
                </a:uFill>
              </a:rPr>
              <a:t>Change</a:t>
            </a:r>
            <a:endParaRPr sz="2400" dirty="0">
              <a:solidFill>
                <a:srgbClr val="FF0000"/>
              </a:solidFill>
            </a:endParaRPr>
          </a:p>
          <a:p>
            <a:pPr marL="12700" marR="5080">
              <a:lnSpc>
                <a:spcPct val="107100"/>
              </a:lnSpc>
              <a:spcBef>
                <a:spcPts val="315"/>
              </a:spcBef>
            </a:pPr>
            <a:r>
              <a:rPr sz="2400" b="0" u="none" dirty="0">
                <a:solidFill>
                  <a:schemeClr val="tx1"/>
                </a:solidFill>
                <a:latin typeface="Times New Roman"/>
                <a:cs typeface="Times New Roman"/>
              </a:rPr>
              <a:t>Social</a:t>
            </a:r>
            <a:r>
              <a:rPr sz="2400" b="0" u="none" spc="-15" dirty="0">
                <a:solidFill>
                  <a:schemeClr val="tx1"/>
                </a:solidFill>
                <a:latin typeface="Times New Roman"/>
                <a:cs typeface="Times New Roman"/>
              </a:rPr>
              <a:t> </a:t>
            </a:r>
            <a:r>
              <a:rPr sz="2400" b="0" u="none" dirty="0">
                <a:solidFill>
                  <a:schemeClr val="tx1"/>
                </a:solidFill>
                <a:latin typeface="Times New Roman"/>
                <a:cs typeface="Times New Roman"/>
              </a:rPr>
              <a:t>change</a:t>
            </a:r>
            <a:r>
              <a:rPr sz="2400" b="0" u="none" spc="-15" dirty="0">
                <a:solidFill>
                  <a:schemeClr val="tx1"/>
                </a:solidFill>
                <a:latin typeface="Times New Roman"/>
                <a:cs typeface="Times New Roman"/>
              </a:rPr>
              <a:t> </a:t>
            </a:r>
            <a:r>
              <a:rPr sz="2400" b="0" u="none" dirty="0">
                <a:solidFill>
                  <a:schemeClr val="tx1"/>
                </a:solidFill>
                <a:latin typeface="Times New Roman"/>
                <a:cs typeface="Times New Roman"/>
              </a:rPr>
              <a:t>may</a:t>
            </a:r>
            <a:r>
              <a:rPr sz="2400" b="0" u="none" spc="-15" dirty="0">
                <a:solidFill>
                  <a:schemeClr val="tx1"/>
                </a:solidFill>
                <a:latin typeface="Times New Roman"/>
                <a:cs typeface="Times New Roman"/>
              </a:rPr>
              <a:t> </a:t>
            </a:r>
            <a:r>
              <a:rPr sz="2400" b="0" u="none" dirty="0">
                <a:solidFill>
                  <a:schemeClr val="tx1"/>
                </a:solidFill>
                <a:latin typeface="Times New Roman"/>
                <a:cs typeface="Times New Roman"/>
              </a:rPr>
              <a:t>be</a:t>
            </a:r>
            <a:r>
              <a:rPr sz="2400" b="0" u="none" spc="-10" dirty="0">
                <a:solidFill>
                  <a:schemeClr val="tx1"/>
                </a:solidFill>
                <a:latin typeface="Times New Roman"/>
                <a:cs typeface="Times New Roman"/>
              </a:rPr>
              <a:t> </a:t>
            </a:r>
            <a:r>
              <a:rPr sz="2400" b="0" u="none" dirty="0">
                <a:solidFill>
                  <a:schemeClr val="tx1"/>
                </a:solidFill>
                <a:latin typeface="Times New Roman"/>
                <a:cs typeface="Times New Roman"/>
              </a:rPr>
              <a:t>defined</a:t>
            </a:r>
            <a:r>
              <a:rPr sz="2400" b="0" u="none" spc="-10" dirty="0">
                <a:solidFill>
                  <a:schemeClr val="tx1"/>
                </a:solidFill>
                <a:latin typeface="Times New Roman"/>
                <a:cs typeface="Times New Roman"/>
              </a:rPr>
              <a:t> </a:t>
            </a:r>
            <a:r>
              <a:rPr sz="2400" b="0" u="none" dirty="0">
                <a:solidFill>
                  <a:schemeClr val="tx1"/>
                </a:solidFill>
                <a:latin typeface="Times New Roman"/>
                <a:cs typeface="Times New Roman"/>
              </a:rPr>
              <a:t>as</a:t>
            </a:r>
            <a:r>
              <a:rPr sz="2400" b="0" u="none" spc="-10" dirty="0">
                <a:solidFill>
                  <a:schemeClr val="tx1"/>
                </a:solidFill>
                <a:latin typeface="Times New Roman"/>
                <a:cs typeface="Times New Roman"/>
              </a:rPr>
              <a:t> </a:t>
            </a:r>
            <a:r>
              <a:rPr sz="2400" b="0" u="none" dirty="0">
                <a:solidFill>
                  <a:schemeClr val="tx1"/>
                </a:solidFill>
                <a:latin typeface="Times New Roman"/>
                <a:cs typeface="Times New Roman"/>
              </a:rPr>
              <a:t>the</a:t>
            </a:r>
            <a:r>
              <a:rPr sz="2400" b="0" u="none" spc="-15" dirty="0">
                <a:solidFill>
                  <a:schemeClr val="tx1"/>
                </a:solidFill>
                <a:latin typeface="Times New Roman"/>
                <a:cs typeface="Times New Roman"/>
              </a:rPr>
              <a:t> </a:t>
            </a:r>
            <a:r>
              <a:rPr sz="2400" b="0" u="none" dirty="0">
                <a:solidFill>
                  <a:schemeClr val="tx1"/>
                </a:solidFill>
                <a:latin typeface="Times New Roman"/>
                <a:cs typeface="Times New Roman"/>
              </a:rPr>
              <a:t>process</a:t>
            </a:r>
            <a:r>
              <a:rPr sz="2400" b="0" u="none" spc="-10" dirty="0">
                <a:solidFill>
                  <a:schemeClr val="tx1"/>
                </a:solidFill>
                <a:latin typeface="Times New Roman"/>
                <a:cs typeface="Times New Roman"/>
              </a:rPr>
              <a:t> </a:t>
            </a:r>
            <a:r>
              <a:rPr sz="2400" b="0" u="none" dirty="0">
                <a:solidFill>
                  <a:schemeClr val="tx1"/>
                </a:solidFill>
                <a:latin typeface="Times New Roman"/>
                <a:cs typeface="Times New Roman"/>
              </a:rPr>
              <a:t>which</a:t>
            </a:r>
            <a:r>
              <a:rPr sz="2400" b="0" u="none" spc="-15" dirty="0">
                <a:solidFill>
                  <a:schemeClr val="tx1"/>
                </a:solidFill>
                <a:latin typeface="Times New Roman"/>
                <a:cs typeface="Times New Roman"/>
              </a:rPr>
              <a:t> </a:t>
            </a:r>
            <a:r>
              <a:rPr sz="2400" b="0" u="none" dirty="0">
                <a:solidFill>
                  <a:schemeClr val="tx1"/>
                </a:solidFill>
                <a:latin typeface="Times New Roman"/>
                <a:cs typeface="Times New Roman"/>
              </a:rPr>
              <a:t>is</a:t>
            </a:r>
            <a:r>
              <a:rPr sz="2400" b="0" u="none" spc="-15" dirty="0">
                <a:solidFill>
                  <a:schemeClr val="tx1"/>
                </a:solidFill>
                <a:latin typeface="Times New Roman"/>
                <a:cs typeface="Times New Roman"/>
              </a:rPr>
              <a:t> </a:t>
            </a:r>
            <a:r>
              <a:rPr sz="2400" b="0" u="none" dirty="0" smtClean="0">
                <a:solidFill>
                  <a:schemeClr val="tx1"/>
                </a:solidFill>
                <a:latin typeface="Times New Roman"/>
                <a:cs typeface="Times New Roman"/>
              </a:rPr>
              <a:t>discernible</a:t>
            </a:r>
            <a:r>
              <a:rPr lang="ar-IQ" sz="2400" b="0" u="none" dirty="0" smtClean="0">
                <a:solidFill>
                  <a:schemeClr val="tx1"/>
                </a:solidFill>
                <a:latin typeface="Times New Roman"/>
                <a:cs typeface="Times New Roman"/>
              </a:rPr>
              <a:t>يدرك او يميز </a:t>
            </a:r>
            <a:r>
              <a:rPr sz="2400" b="0" u="none" spc="-5" dirty="0" smtClean="0">
                <a:solidFill>
                  <a:schemeClr val="tx1"/>
                </a:solidFill>
                <a:latin typeface="Times New Roman"/>
                <a:cs typeface="Times New Roman"/>
              </a:rPr>
              <a:t> </a:t>
            </a:r>
            <a:r>
              <a:rPr sz="2400" b="0" u="none" spc="-25" dirty="0">
                <a:solidFill>
                  <a:schemeClr val="tx1"/>
                </a:solidFill>
                <a:latin typeface="Times New Roman"/>
                <a:cs typeface="Times New Roman"/>
              </a:rPr>
              <a:t>in </a:t>
            </a:r>
            <a:r>
              <a:rPr sz="2400" b="0" u="none" dirty="0">
                <a:solidFill>
                  <a:schemeClr val="tx1"/>
                </a:solidFill>
                <a:latin typeface="Times New Roman"/>
                <a:cs typeface="Times New Roman"/>
              </a:rPr>
              <a:t>the</a:t>
            </a:r>
            <a:r>
              <a:rPr sz="2400" b="0" u="none" spc="-30" dirty="0">
                <a:solidFill>
                  <a:schemeClr val="tx1"/>
                </a:solidFill>
                <a:latin typeface="Times New Roman"/>
                <a:cs typeface="Times New Roman"/>
              </a:rPr>
              <a:t> </a:t>
            </a:r>
            <a:r>
              <a:rPr sz="2400" b="0" u="none" dirty="0">
                <a:solidFill>
                  <a:schemeClr val="tx1"/>
                </a:solidFill>
                <a:latin typeface="Times New Roman"/>
                <a:cs typeface="Times New Roman"/>
              </a:rPr>
              <a:t>alteration</a:t>
            </a:r>
            <a:r>
              <a:rPr sz="2400" b="0" u="none" spc="-15" dirty="0">
                <a:solidFill>
                  <a:schemeClr val="tx1"/>
                </a:solidFill>
                <a:latin typeface="Times New Roman"/>
                <a:cs typeface="Times New Roman"/>
              </a:rPr>
              <a:t> </a:t>
            </a:r>
            <a:r>
              <a:rPr sz="2400" b="0" u="none" dirty="0">
                <a:solidFill>
                  <a:schemeClr val="tx1"/>
                </a:solidFill>
                <a:latin typeface="Times New Roman"/>
                <a:cs typeface="Times New Roman"/>
              </a:rPr>
              <a:t>of</a:t>
            </a:r>
            <a:r>
              <a:rPr sz="2400" b="0" u="none" spc="-10" dirty="0">
                <a:solidFill>
                  <a:schemeClr val="tx1"/>
                </a:solidFill>
                <a:latin typeface="Times New Roman"/>
                <a:cs typeface="Times New Roman"/>
              </a:rPr>
              <a:t> </a:t>
            </a:r>
            <a:r>
              <a:rPr sz="2400" b="0" u="none" dirty="0">
                <a:solidFill>
                  <a:schemeClr val="tx1"/>
                </a:solidFill>
                <a:latin typeface="Times New Roman"/>
                <a:cs typeface="Times New Roman"/>
              </a:rPr>
              <a:t>the</a:t>
            </a:r>
            <a:r>
              <a:rPr sz="2400" b="0" u="none" spc="-20" dirty="0">
                <a:solidFill>
                  <a:schemeClr val="tx1"/>
                </a:solidFill>
                <a:latin typeface="Times New Roman"/>
                <a:cs typeface="Times New Roman"/>
              </a:rPr>
              <a:t> </a:t>
            </a:r>
            <a:r>
              <a:rPr sz="2400" b="0" u="none" dirty="0">
                <a:solidFill>
                  <a:schemeClr val="tx1"/>
                </a:solidFill>
                <a:latin typeface="Times New Roman"/>
                <a:cs typeface="Times New Roman"/>
              </a:rPr>
              <a:t>structure</a:t>
            </a:r>
            <a:r>
              <a:rPr sz="2400" b="0" u="none" spc="-15" dirty="0">
                <a:solidFill>
                  <a:schemeClr val="tx1"/>
                </a:solidFill>
                <a:latin typeface="Times New Roman"/>
                <a:cs typeface="Times New Roman"/>
              </a:rPr>
              <a:t> </a:t>
            </a:r>
            <a:r>
              <a:rPr sz="2400" b="0" u="none" dirty="0">
                <a:solidFill>
                  <a:schemeClr val="tx1"/>
                </a:solidFill>
                <a:latin typeface="Times New Roman"/>
                <a:cs typeface="Times New Roman"/>
              </a:rPr>
              <a:t>and</a:t>
            </a:r>
            <a:r>
              <a:rPr sz="2400" b="0" u="none" spc="-15" dirty="0">
                <a:solidFill>
                  <a:schemeClr val="tx1"/>
                </a:solidFill>
                <a:latin typeface="Times New Roman"/>
                <a:cs typeface="Times New Roman"/>
              </a:rPr>
              <a:t> </a:t>
            </a:r>
            <a:r>
              <a:rPr sz="2400" b="0" u="none" dirty="0">
                <a:solidFill>
                  <a:schemeClr val="tx1"/>
                </a:solidFill>
                <a:latin typeface="Times New Roman"/>
                <a:cs typeface="Times New Roman"/>
              </a:rPr>
              <a:t>functioning</a:t>
            </a:r>
            <a:r>
              <a:rPr sz="2400" b="0" u="none" spc="-15" dirty="0">
                <a:solidFill>
                  <a:schemeClr val="tx1"/>
                </a:solidFill>
                <a:latin typeface="Times New Roman"/>
                <a:cs typeface="Times New Roman"/>
              </a:rPr>
              <a:t> </a:t>
            </a:r>
            <a:r>
              <a:rPr sz="2400" b="0" u="none" dirty="0">
                <a:solidFill>
                  <a:schemeClr val="tx1"/>
                </a:solidFill>
                <a:latin typeface="Times New Roman"/>
                <a:cs typeface="Times New Roman"/>
              </a:rPr>
              <a:t>of</a:t>
            </a:r>
            <a:r>
              <a:rPr sz="2400" b="0" u="none" spc="-10" dirty="0">
                <a:solidFill>
                  <a:schemeClr val="tx1"/>
                </a:solidFill>
                <a:latin typeface="Times New Roman"/>
                <a:cs typeface="Times New Roman"/>
              </a:rPr>
              <a:t> </a:t>
            </a:r>
            <a:r>
              <a:rPr sz="2400" b="0" u="none" dirty="0">
                <a:solidFill>
                  <a:schemeClr val="tx1"/>
                </a:solidFill>
                <a:latin typeface="Times New Roman"/>
                <a:cs typeface="Times New Roman"/>
              </a:rPr>
              <a:t>a</a:t>
            </a:r>
            <a:r>
              <a:rPr sz="2400" b="0" u="none" spc="-15" dirty="0">
                <a:solidFill>
                  <a:schemeClr val="tx1"/>
                </a:solidFill>
                <a:latin typeface="Times New Roman"/>
                <a:cs typeface="Times New Roman"/>
              </a:rPr>
              <a:t> </a:t>
            </a:r>
            <a:r>
              <a:rPr sz="2400" b="0" u="none" dirty="0">
                <a:solidFill>
                  <a:schemeClr val="tx1"/>
                </a:solidFill>
                <a:latin typeface="Times New Roman"/>
                <a:cs typeface="Times New Roman"/>
              </a:rPr>
              <a:t>particular</a:t>
            </a:r>
            <a:r>
              <a:rPr sz="2400" b="0" u="none" spc="-10" dirty="0">
                <a:solidFill>
                  <a:schemeClr val="tx1"/>
                </a:solidFill>
                <a:latin typeface="Times New Roman"/>
                <a:cs typeface="Times New Roman"/>
              </a:rPr>
              <a:t> social </a:t>
            </a:r>
            <a:r>
              <a:rPr sz="2400" b="0" u="none" dirty="0">
                <a:solidFill>
                  <a:schemeClr val="tx1"/>
                </a:solidFill>
                <a:latin typeface="Times New Roman"/>
                <a:cs typeface="Times New Roman"/>
              </a:rPr>
              <a:t>system.</a:t>
            </a:r>
            <a:r>
              <a:rPr sz="2400" b="0" u="none" spc="-30" dirty="0">
                <a:solidFill>
                  <a:schemeClr val="tx1"/>
                </a:solidFill>
                <a:latin typeface="Times New Roman"/>
                <a:cs typeface="Times New Roman"/>
              </a:rPr>
              <a:t> </a:t>
            </a:r>
            <a:r>
              <a:rPr sz="2400" b="0" u="none" dirty="0">
                <a:solidFill>
                  <a:schemeClr val="tx1"/>
                </a:solidFill>
                <a:latin typeface="Times New Roman"/>
                <a:cs typeface="Times New Roman"/>
              </a:rPr>
              <a:t>It</a:t>
            </a:r>
            <a:r>
              <a:rPr sz="2400" b="0" u="none" spc="-10" dirty="0">
                <a:solidFill>
                  <a:schemeClr val="tx1"/>
                </a:solidFill>
                <a:latin typeface="Times New Roman"/>
                <a:cs typeface="Times New Roman"/>
              </a:rPr>
              <a:t> </a:t>
            </a:r>
            <a:r>
              <a:rPr sz="2400" b="0" u="none" dirty="0">
                <a:solidFill>
                  <a:schemeClr val="tx1"/>
                </a:solidFill>
                <a:latin typeface="Times New Roman"/>
                <a:cs typeface="Times New Roman"/>
              </a:rPr>
              <a:t>is</a:t>
            </a:r>
            <a:r>
              <a:rPr sz="2400" b="0" u="none" spc="-15" dirty="0">
                <a:solidFill>
                  <a:schemeClr val="tx1"/>
                </a:solidFill>
                <a:latin typeface="Times New Roman"/>
                <a:cs typeface="Times New Roman"/>
              </a:rPr>
              <a:t> </a:t>
            </a:r>
            <a:r>
              <a:rPr sz="2400" b="0" u="none" dirty="0">
                <a:solidFill>
                  <a:schemeClr val="tx1"/>
                </a:solidFill>
                <a:latin typeface="Times New Roman"/>
                <a:cs typeface="Times New Roman"/>
              </a:rPr>
              <a:t>a</a:t>
            </a:r>
            <a:r>
              <a:rPr sz="2400" b="0" u="none" spc="-20" dirty="0">
                <a:solidFill>
                  <a:schemeClr val="tx1"/>
                </a:solidFill>
                <a:latin typeface="Times New Roman"/>
                <a:cs typeface="Times New Roman"/>
              </a:rPr>
              <a:t> </a:t>
            </a:r>
            <a:r>
              <a:rPr sz="2400" b="0" u="none" dirty="0">
                <a:solidFill>
                  <a:schemeClr val="tx1"/>
                </a:solidFill>
                <a:latin typeface="Times New Roman"/>
                <a:cs typeface="Times New Roman"/>
              </a:rPr>
              <a:t>term</a:t>
            </a:r>
            <a:r>
              <a:rPr sz="2400" b="0" u="none" spc="-15" dirty="0">
                <a:solidFill>
                  <a:schemeClr val="tx1"/>
                </a:solidFill>
                <a:latin typeface="Times New Roman"/>
                <a:cs typeface="Times New Roman"/>
              </a:rPr>
              <a:t> </a:t>
            </a:r>
            <a:r>
              <a:rPr sz="2400" b="0" u="none" dirty="0">
                <a:solidFill>
                  <a:schemeClr val="tx1"/>
                </a:solidFill>
                <a:latin typeface="Times New Roman"/>
                <a:cs typeface="Times New Roman"/>
              </a:rPr>
              <a:t>used</a:t>
            </a:r>
            <a:r>
              <a:rPr sz="2400" b="0" u="none" spc="-10" dirty="0">
                <a:solidFill>
                  <a:schemeClr val="tx1"/>
                </a:solidFill>
                <a:latin typeface="Times New Roman"/>
                <a:cs typeface="Times New Roman"/>
              </a:rPr>
              <a:t> </a:t>
            </a:r>
            <a:r>
              <a:rPr sz="2400" b="0" u="none" dirty="0">
                <a:solidFill>
                  <a:schemeClr val="tx1"/>
                </a:solidFill>
                <a:latin typeface="Times New Roman"/>
                <a:cs typeface="Times New Roman"/>
              </a:rPr>
              <a:t>to</a:t>
            </a:r>
            <a:r>
              <a:rPr sz="2400" b="0" u="none" spc="-15" dirty="0">
                <a:solidFill>
                  <a:schemeClr val="tx1"/>
                </a:solidFill>
                <a:latin typeface="Times New Roman"/>
                <a:cs typeface="Times New Roman"/>
              </a:rPr>
              <a:t> </a:t>
            </a:r>
            <a:r>
              <a:rPr sz="2400" b="0" u="none" dirty="0">
                <a:solidFill>
                  <a:schemeClr val="tx1"/>
                </a:solidFill>
                <a:latin typeface="Times New Roman"/>
                <a:cs typeface="Times New Roman"/>
              </a:rPr>
              <a:t>describe</a:t>
            </a:r>
            <a:r>
              <a:rPr sz="2400" b="0" u="none" spc="-15" dirty="0">
                <a:solidFill>
                  <a:schemeClr val="tx1"/>
                </a:solidFill>
                <a:latin typeface="Times New Roman"/>
                <a:cs typeface="Times New Roman"/>
              </a:rPr>
              <a:t> </a:t>
            </a:r>
            <a:r>
              <a:rPr sz="2400" b="0" u="none" dirty="0">
                <a:solidFill>
                  <a:schemeClr val="tx1"/>
                </a:solidFill>
                <a:latin typeface="Times New Roman"/>
                <a:cs typeface="Times New Roman"/>
              </a:rPr>
              <a:t>variation</a:t>
            </a:r>
            <a:r>
              <a:rPr sz="2400" b="0" u="none" spc="-10" dirty="0">
                <a:solidFill>
                  <a:schemeClr val="tx1"/>
                </a:solidFill>
                <a:latin typeface="Times New Roman"/>
                <a:cs typeface="Times New Roman"/>
              </a:rPr>
              <a:t> </a:t>
            </a:r>
            <a:r>
              <a:rPr sz="2400" b="0" u="none" dirty="0">
                <a:solidFill>
                  <a:schemeClr val="tx1"/>
                </a:solidFill>
                <a:latin typeface="Times New Roman"/>
                <a:cs typeface="Times New Roman"/>
              </a:rPr>
              <a:t>in,</a:t>
            </a:r>
            <a:r>
              <a:rPr sz="2400" b="0" u="none" spc="-15" dirty="0">
                <a:solidFill>
                  <a:schemeClr val="tx1"/>
                </a:solidFill>
                <a:latin typeface="Times New Roman"/>
                <a:cs typeface="Times New Roman"/>
              </a:rPr>
              <a:t> </a:t>
            </a:r>
            <a:r>
              <a:rPr sz="2400" b="0" u="none" dirty="0">
                <a:solidFill>
                  <a:schemeClr val="tx1"/>
                </a:solidFill>
                <a:latin typeface="Times New Roman"/>
                <a:cs typeface="Times New Roman"/>
              </a:rPr>
              <a:t>modifications</a:t>
            </a:r>
            <a:r>
              <a:rPr sz="2400" b="0" u="none" spc="-15" dirty="0">
                <a:solidFill>
                  <a:schemeClr val="tx1"/>
                </a:solidFill>
                <a:latin typeface="Times New Roman"/>
                <a:cs typeface="Times New Roman"/>
              </a:rPr>
              <a:t> </a:t>
            </a:r>
            <a:r>
              <a:rPr sz="2400" b="0" u="none" spc="-25" dirty="0">
                <a:solidFill>
                  <a:schemeClr val="tx1"/>
                </a:solidFill>
                <a:latin typeface="Times New Roman"/>
                <a:cs typeface="Times New Roman"/>
              </a:rPr>
              <a:t>of,</a:t>
            </a:r>
            <a:endParaRPr sz="2400" dirty="0">
              <a:solidFill>
                <a:schemeClr val="tx1"/>
              </a:solidFill>
              <a:latin typeface="Times New Roman"/>
              <a:cs typeface="Times New Roman"/>
            </a:endParaRPr>
          </a:p>
        </p:txBody>
      </p:sp>
      <p:sp>
        <p:nvSpPr>
          <p:cNvPr id="3" name="object 3"/>
          <p:cNvSpPr txBox="1"/>
          <p:nvPr/>
        </p:nvSpPr>
        <p:spPr>
          <a:xfrm>
            <a:off x="1371600" y="2895600"/>
            <a:ext cx="8944927" cy="2002984"/>
          </a:xfrm>
          <a:prstGeom prst="rect">
            <a:avLst/>
          </a:prstGeom>
        </p:spPr>
        <p:txBody>
          <a:bodyPr vert="horz" wrap="square" lIns="0" tIns="12700" rIns="0" bIns="0" rtlCol="0">
            <a:spAutoFit/>
          </a:bodyPr>
          <a:lstStyle/>
          <a:p>
            <a:pPr marL="12700" marR="5080">
              <a:lnSpc>
                <a:spcPct val="116700"/>
              </a:lnSpc>
              <a:spcBef>
                <a:spcPts val="100"/>
              </a:spcBef>
            </a:pPr>
            <a:r>
              <a:rPr sz="2400" dirty="0">
                <a:solidFill>
                  <a:schemeClr val="tx1"/>
                </a:solidFill>
                <a:latin typeface="Times New Roman"/>
                <a:cs typeface="Times New Roman"/>
              </a:rPr>
              <a:t>any</a:t>
            </a:r>
            <a:r>
              <a:rPr sz="2400" spc="-30" dirty="0">
                <a:solidFill>
                  <a:schemeClr val="tx1"/>
                </a:solidFill>
                <a:latin typeface="Times New Roman"/>
                <a:cs typeface="Times New Roman"/>
              </a:rPr>
              <a:t> </a:t>
            </a:r>
            <a:r>
              <a:rPr sz="2400" dirty="0">
                <a:solidFill>
                  <a:schemeClr val="tx1"/>
                </a:solidFill>
                <a:latin typeface="Times New Roman"/>
                <a:cs typeface="Times New Roman"/>
              </a:rPr>
              <a:t>aspect</a:t>
            </a:r>
            <a:r>
              <a:rPr sz="2400" spc="-20" dirty="0">
                <a:solidFill>
                  <a:schemeClr val="tx1"/>
                </a:solidFill>
                <a:latin typeface="Times New Roman"/>
                <a:cs typeface="Times New Roman"/>
              </a:rPr>
              <a:t> </a:t>
            </a:r>
            <a:r>
              <a:rPr sz="2400" dirty="0">
                <a:solidFill>
                  <a:schemeClr val="tx1"/>
                </a:solidFill>
                <a:latin typeface="Times New Roman"/>
                <a:cs typeface="Times New Roman"/>
              </a:rPr>
              <a:t>of</a:t>
            </a:r>
            <a:r>
              <a:rPr sz="2400" spc="-1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20" dirty="0">
                <a:solidFill>
                  <a:schemeClr val="tx1"/>
                </a:solidFill>
                <a:latin typeface="Times New Roman"/>
                <a:cs typeface="Times New Roman"/>
              </a:rPr>
              <a:t> </a:t>
            </a:r>
            <a:r>
              <a:rPr sz="2400" dirty="0">
                <a:solidFill>
                  <a:schemeClr val="tx1"/>
                </a:solidFill>
                <a:latin typeface="Times New Roman"/>
                <a:cs typeface="Times New Roman"/>
              </a:rPr>
              <a:t>processes,</a:t>
            </a:r>
            <a:r>
              <a:rPr sz="2400" spc="-15" dirty="0">
                <a:solidFill>
                  <a:schemeClr val="tx1"/>
                </a:solidFill>
                <a:latin typeface="Times New Roman"/>
                <a:cs typeface="Times New Roman"/>
              </a:rPr>
              <a:t> </a:t>
            </a:r>
            <a:r>
              <a:rPr sz="2400" dirty="0">
                <a:solidFill>
                  <a:schemeClr val="tx1"/>
                </a:solidFill>
                <a:latin typeface="Times New Roman"/>
                <a:cs typeface="Times New Roman"/>
              </a:rPr>
              <a:t>social</a:t>
            </a:r>
            <a:r>
              <a:rPr sz="2400" spc="-15" dirty="0">
                <a:solidFill>
                  <a:schemeClr val="tx1"/>
                </a:solidFill>
                <a:latin typeface="Times New Roman"/>
                <a:cs typeface="Times New Roman"/>
              </a:rPr>
              <a:t> </a:t>
            </a:r>
            <a:r>
              <a:rPr sz="2400" dirty="0">
                <a:solidFill>
                  <a:schemeClr val="tx1"/>
                </a:solidFill>
                <a:latin typeface="Times New Roman"/>
                <a:cs typeface="Times New Roman"/>
              </a:rPr>
              <a:t>patterns,</a:t>
            </a:r>
            <a:r>
              <a:rPr sz="2400" spc="-15" dirty="0">
                <a:solidFill>
                  <a:schemeClr val="tx1"/>
                </a:solidFill>
                <a:latin typeface="Times New Roman"/>
                <a:cs typeface="Times New Roman"/>
              </a:rPr>
              <a:t> </a:t>
            </a:r>
            <a:r>
              <a:rPr sz="2400" dirty="0">
                <a:solidFill>
                  <a:schemeClr val="tx1"/>
                </a:solidFill>
                <a:latin typeface="Times New Roman"/>
                <a:cs typeface="Times New Roman"/>
              </a:rPr>
              <a:t>and</a:t>
            </a:r>
            <a:r>
              <a:rPr sz="2400" spc="-2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interaction </a:t>
            </a:r>
            <a:r>
              <a:rPr sz="2400" dirty="0">
                <a:solidFill>
                  <a:schemeClr val="tx1"/>
                </a:solidFill>
                <a:latin typeface="Times New Roman"/>
                <a:cs typeface="Times New Roman"/>
              </a:rPr>
              <a:t>within</a:t>
            </a:r>
            <a:r>
              <a:rPr sz="2400" spc="-25" dirty="0">
                <a:solidFill>
                  <a:schemeClr val="tx1"/>
                </a:solidFill>
                <a:latin typeface="Times New Roman"/>
                <a:cs typeface="Times New Roman"/>
              </a:rPr>
              <a:t> </a:t>
            </a:r>
            <a:r>
              <a:rPr sz="2400" dirty="0">
                <a:solidFill>
                  <a:schemeClr val="tx1"/>
                </a:solidFill>
                <a:latin typeface="Times New Roman"/>
                <a:cs typeface="Times New Roman"/>
              </a:rPr>
              <a:t>a</a:t>
            </a:r>
            <a:r>
              <a:rPr sz="2400" spc="-2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20" dirty="0">
                <a:solidFill>
                  <a:schemeClr val="tx1"/>
                </a:solidFill>
                <a:latin typeface="Times New Roman"/>
                <a:cs typeface="Times New Roman"/>
              </a:rPr>
              <a:t> </a:t>
            </a:r>
            <a:r>
              <a:rPr sz="2400" spc="-10" dirty="0" smtClean="0">
                <a:solidFill>
                  <a:schemeClr val="tx1"/>
                </a:solidFill>
                <a:latin typeface="Times New Roman"/>
                <a:cs typeface="Times New Roman"/>
              </a:rPr>
              <a:t>organi</a:t>
            </a:r>
            <a:r>
              <a:rPr lang="en-US" sz="2400" spc="-10" dirty="0" smtClean="0">
                <a:solidFill>
                  <a:schemeClr val="tx1"/>
                </a:solidFill>
                <a:latin typeface="Times New Roman"/>
                <a:cs typeface="Times New Roman"/>
              </a:rPr>
              <a:t>z</a:t>
            </a:r>
            <a:r>
              <a:rPr sz="2400" spc="-10" dirty="0" smtClean="0">
                <a:solidFill>
                  <a:schemeClr val="tx1"/>
                </a:solidFill>
                <a:latin typeface="Times New Roman"/>
                <a:cs typeface="Times New Roman"/>
              </a:rPr>
              <a:t>ation.</a:t>
            </a:r>
            <a:endParaRPr sz="2400" dirty="0" smtClean="0">
              <a:solidFill>
                <a:schemeClr val="tx1"/>
              </a:solidFill>
              <a:latin typeface="Times New Roman"/>
              <a:cs typeface="Times New Roman"/>
            </a:endParaRPr>
          </a:p>
          <a:p>
            <a:pPr marL="194945">
              <a:lnSpc>
                <a:spcPts val="2615"/>
              </a:lnSpc>
              <a:tabLst>
                <a:tab pos="1294765" algn="l"/>
                <a:tab pos="2157730" algn="l"/>
                <a:tab pos="3169920" algn="l"/>
                <a:tab pos="4015740" algn="l"/>
                <a:tab pos="4404360" algn="l"/>
                <a:tab pos="4691380" algn="l"/>
                <a:tab pos="6129655" algn="l"/>
                <a:tab pos="7141845" algn="l"/>
                <a:tab pos="7530465" algn="l"/>
              </a:tabLst>
            </a:pPr>
            <a:r>
              <a:rPr sz="2400" spc="-10" dirty="0" smtClean="0">
                <a:solidFill>
                  <a:schemeClr val="tx1"/>
                </a:solidFill>
                <a:latin typeface="Times New Roman"/>
                <a:cs typeface="Times New Roman"/>
              </a:rPr>
              <a:t>Usually</a:t>
            </a:r>
            <a:r>
              <a:rPr sz="2400" dirty="0" smtClean="0">
                <a:solidFill>
                  <a:schemeClr val="tx1"/>
                </a:solidFill>
                <a:latin typeface="Times New Roman"/>
                <a:cs typeface="Times New Roman"/>
              </a:rPr>
              <a:t>	</a:t>
            </a:r>
            <a:r>
              <a:rPr sz="2400" spc="-10" dirty="0" smtClean="0">
                <a:solidFill>
                  <a:schemeClr val="tx1"/>
                </a:solidFill>
                <a:latin typeface="Times New Roman"/>
                <a:cs typeface="Times New Roman"/>
              </a:rPr>
              <a:t>social</a:t>
            </a:r>
            <a:r>
              <a:rPr sz="2400" dirty="0" smtClean="0">
                <a:solidFill>
                  <a:schemeClr val="tx1"/>
                </a:solidFill>
                <a:latin typeface="Times New Roman"/>
                <a:cs typeface="Times New Roman"/>
              </a:rPr>
              <a:t>	</a:t>
            </a:r>
            <a:r>
              <a:rPr sz="2400" spc="-10" dirty="0" smtClean="0">
                <a:solidFill>
                  <a:schemeClr val="tx1"/>
                </a:solidFill>
                <a:latin typeface="Times New Roman"/>
                <a:cs typeface="Times New Roman"/>
              </a:rPr>
              <a:t>change</a:t>
            </a:r>
            <a:r>
              <a:rPr sz="2400" dirty="0" smtClean="0">
                <a:solidFill>
                  <a:schemeClr val="tx1"/>
                </a:solidFill>
                <a:latin typeface="Times New Roman"/>
                <a:cs typeface="Times New Roman"/>
              </a:rPr>
              <a:t>	</a:t>
            </a:r>
            <a:r>
              <a:rPr sz="2400" spc="-10" dirty="0" smtClean="0">
                <a:solidFill>
                  <a:schemeClr val="tx1"/>
                </a:solidFill>
                <a:latin typeface="Times New Roman"/>
                <a:cs typeface="Times New Roman"/>
              </a:rPr>
              <a:t>refers</a:t>
            </a:r>
            <a:r>
              <a:rPr sz="2400" dirty="0" smtClean="0">
                <a:solidFill>
                  <a:schemeClr val="tx1"/>
                </a:solidFill>
                <a:latin typeface="Times New Roman"/>
                <a:cs typeface="Times New Roman"/>
              </a:rPr>
              <a:t>	</a:t>
            </a:r>
            <a:r>
              <a:rPr sz="2400" spc="-25" dirty="0" smtClean="0">
                <a:solidFill>
                  <a:schemeClr val="tx1"/>
                </a:solidFill>
                <a:latin typeface="Times New Roman"/>
                <a:cs typeface="Times New Roman"/>
              </a:rPr>
              <a:t>to</a:t>
            </a:r>
            <a:r>
              <a:rPr sz="2400" dirty="0" smtClean="0">
                <a:solidFill>
                  <a:schemeClr val="tx1"/>
                </a:solidFill>
                <a:latin typeface="Times New Roman"/>
                <a:cs typeface="Times New Roman"/>
              </a:rPr>
              <a:t>	</a:t>
            </a:r>
            <a:r>
              <a:rPr sz="2400" spc="-50" dirty="0" smtClean="0">
                <a:solidFill>
                  <a:schemeClr val="tx1"/>
                </a:solidFill>
                <a:latin typeface="Times New Roman"/>
                <a:cs typeface="Times New Roman"/>
              </a:rPr>
              <a:t>a</a:t>
            </a:r>
            <a:r>
              <a:rPr sz="2400" dirty="0" smtClean="0">
                <a:solidFill>
                  <a:schemeClr val="tx1"/>
                </a:solidFill>
                <a:latin typeface="Times New Roman"/>
                <a:cs typeface="Times New Roman"/>
              </a:rPr>
              <a:t>	</a:t>
            </a:r>
            <a:r>
              <a:rPr sz="2400" spc="-10" dirty="0" smtClean="0">
                <a:solidFill>
                  <a:schemeClr val="tx1"/>
                </a:solidFill>
                <a:latin typeface="Times New Roman"/>
                <a:cs typeface="Times New Roman"/>
              </a:rPr>
              <a:t>significant</a:t>
            </a:r>
            <a:r>
              <a:rPr sz="2400" dirty="0" smtClean="0">
                <a:solidFill>
                  <a:schemeClr val="tx1"/>
                </a:solidFill>
                <a:latin typeface="Times New Roman"/>
                <a:cs typeface="Times New Roman"/>
              </a:rPr>
              <a:t>	</a:t>
            </a:r>
            <a:r>
              <a:rPr sz="2400" spc="-10" dirty="0" smtClean="0">
                <a:solidFill>
                  <a:schemeClr val="tx1"/>
                </a:solidFill>
                <a:latin typeface="Times New Roman"/>
                <a:cs typeface="Times New Roman"/>
              </a:rPr>
              <a:t>change</a:t>
            </a:r>
            <a:r>
              <a:rPr sz="2400" dirty="0" smtClean="0">
                <a:solidFill>
                  <a:schemeClr val="tx1"/>
                </a:solidFill>
                <a:latin typeface="Times New Roman"/>
                <a:cs typeface="Times New Roman"/>
              </a:rPr>
              <a:t>	</a:t>
            </a:r>
            <a:r>
              <a:rPr sz="2400" spc="-25" dirty="0" smtClean="0">
                <a:solidFill>
                  <a:schemeClr val="tx1"/>
                </a:solidFill>
                <a:latin typeface="Times New Roman"/>
                <a:cs typeface="Times New Roman"/>
              </a:rPr>
              <a:t>in</a:t>
            </a:r>
            <a:r>
              <a:rPr sz="2400" dirty="0" smtClean="0">
                <a:solidFill>
                  <a:schemeClr val="tx1"/>
                </a:solidFill>
                <a:latin typeface="Times New Roman"/>
                <a:cs typeface="Times New Roman"/>
              </a:rPr>
              <a:t>	</a:t>
            </a:r>
            <a:r>
              <a:rPr sz="2400" spc="-10" dirty="0" smtClean="0">
                <a:solidFill>
                  <a:schemeClr val="tx1"/>
                </a:solidFill>
                <a:latin typeface="Times New Roman"/>
                <a:cs typeface="Times New Roman"/>
              </a:rPr>
              <a:t>social</a:t>
            </a:r>
            <a:endParaRPr sz="2400" dirty="0" smtClean="0">
              <a:solidFill>
                <a:schemeClr val="tx1"/>
              </a:solidFill>
              <a:latin typeface="Times New Roman"/>
              <a:cs typeface="Times New Roman"/>
            </a:endParaRPr>
          </a:p>
          <a:p>
            <a:pPr marL="194945">
              <a:lnSpc>
                <a:spcPts val="2845"/>
              </a:lnSpc>
            </a:pPr>
            <a:r>
              <a:rPr sz="2400" dirty="0" err="1" smtClean="0">
                <a:solidFill>
                  <a:schemeClr val="tx1"/>
                </a:solidFill>
                <a:latin typeface="Times New Roman"/>
                <a:cs typeface="Times New Roman"/>
              </a:rPr>
              <a:t>behaviour</a:t>
            </a:r>
            <a:r>
              <a:rPr sz="2400" spc="-25" dirty="0" smtClean="0">
                <a:solidFill>
                  <a:schemeClr val="tx1"/>
                </a:solidFill>
                <a:latin typeface="Times New Roman"/>
                <a:cs typeface="Times New Roman"/>
              </a:rPr>
              <a:t> </a:t>
            </a:r>
            <a:r>
              <a:rPr sz="2400" dirty="0">
                <a:solidFill>
                  <a:schemeClr val="tx1"/>
                </a:solidFill>
                <a:latin typeface="Times New Roman"/>
                <a:cs typeface="Times New Roman"/>
              </a:rPr>
              <a:t>or</a:t>
            </a:r>
            <a:r>
              <a:rPr sz="2400" spc="-10" dirty="0">
                <a:solidFill>
                  <a:schemeClr val="tx1"/>
                </a:solidFill>
                <a:latin typeface="Times New Roman"/>
                <a:cs typeface="Times New Roman"/>
              </a:rPr>
              <a:t> </a:t>
            </a:r>
            <a:r>
              <a:rPr sz="2400" dirty="0">
                <a:solidFill>
                  <a:schemeClr val="tx1"/>
                </a:solidFill>
                <a:latin typeface="Times New Roman"/>
                <a:cs typeface="Times New Roman"/>
              </a:rPr>
              <a:t>a</a:t>
            </a:r>
            <a:r>
              <a:rPr sz="2400" spc="-1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20" dirty="0">
                <a:solidFill>
                  <a:schemeClr val="tx1"/>
                </a:solidFill>
                <a:latin typeface="Times New Roman"/>
                <a:cs typeface="Times New Roman"/>
              </a:rPr>
              <a:t> </a:t>
            </a:r>
            <a:r>
              <a:rPr sz="2400" dirty="0">
                <a:solidFill>
                  <a:schemeClr val="tx1"/>
                </a:solidFill>
                <a:latin typeface="Times New Roman"/>
                <a:cs typeface="Times New Roman"/>
              </a:rPr>
              <a:t>in</a:t>
            </a:r>
            <a:r>
              <a:rPr sz="2400" spc="-15" dirty="0">
                <a:solidFill>
                  <a:schemeClr val="tx1"/>
                </a:solidFill>
                <a:latin typeface="Times New Roman"/>
                <a:cs typeface="Times New Roman"/>
              </a:rPr>
              <a:t> </a:t>
            </a:r>
            <a:r>
              <a:rPr sz="2400" dirty="0">
                <a:solidFill>
                  <a:schemeClr val="tx1"/>
                </a:solidFill>
                <a:latin typeface="Times New Roman"/>
                <a:cs typeface="Times New Roman"/>
              </a:rPr>
              <a:t>social</a:t>
            </a:r>
            <a:r>
              <a:rPr sz="2400" spc="-15" dirty="0">
                <a:solidFill>
                  <a:schemeClr val="tx1"/>
                </a:solidFill>
                <a:latin typeface="Times New Roman"/>
                <a:cs typeface="Times New Roman"/>
              </a:rPr>
              <a:t> </a:t>
            </a:r>
            <a:r>
              <a:rPr sz="2400" dirty="0">
                <a:solidFill>
                  <a:schemeClr val="tx1"/>
                </a:solidFill>
                <a:latin typeface="Times New Roman"/>
                <a:cs typeface="Times New Roman"/>
              </a:rPr>
              <a:t>system</a:t>
            </a:r>
            <a:r>
              <a:rPr sz="2400" spc="-20" dirty="0">
                <a:solidFill>
                  <a:schemeClr val="tx1"/>
                </a:solidFill>
                <a:latin typeface="Times New Roman"/>
                <a:cs typeface="Times New Roman"/>
              </a:rPr>
              <a:t> </a:t>
            </a:r>
            <a:r>
              <a:rPr sz="2400" dirty="0">
                <a:solidFill>
                  <a:schemeClr val="tx1"/>
                </a:solidFill>
                <a:latin typeface="Times New Roman"/>
                <a:cs typeface="Times New Roman"/>
              </a:rPr>
              <a:t>rather</a:t>
            </a:r>
            <a:r>
              <a:rPr sz="2400" spc="-10" dirty="0">
                <a:solidFill>
                  <a:schemeClr val="tx1"/>
                </a:solidFill>
                <a:latin typeface="Times New Roman"/>
                <a:cs typeface="Times New Roman"/>
              </a:rPr>
              <a:t> </a:t>
            </a:r>
            <a:r>
              <a:rPr sz="2400" dirty="0">
                <a:solidFill>
                  <a:schemeClr val="tx1"/>
                </a:solidFill>
                <a:latin typeface="Times New Roman"/>
                <a:cs typeface="Times New Roman"/>
              </a:rPr>
              <a:t>than</a:t>
            </a:r>
            <a:r>
              <a:rPr sz="2400" spc="-15" dirty="0">
                <a:solidFill>
                  <a:schemeClr val="tx1"/>
                </a:solidFill>
                <a:latin typeface="Times New Roman"/>
                <a:cs typeface="Times New Roman"/>
              </a:rPr>
              <a:t> </a:t>
            </a:r>
            <a:r>
              <a:rPr sz="2400" dirty="0">
                <a:solidFill>
                  <a:schemeClr val="tx1"/>
                </a:solidFill>
                <a:latin typeface="Times New Roman"/>
                <a:cs typeface="Times New Roman"/>
              </a:rPr>
              <a:t>minor</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changes</a:t>
            </a:r>
            <a:endParaRPr sz="2400" dirty="0">
              <a:solidFill>
                <a:schemeClr val="tx1"/>
              </a:solidFill>
              <a:latin typeface="Times New Roman"/>
              <a:cs typeface="Times New Roman"/>
            </a:endParaRPr>
          </a:p>
          <a:p>
            <a:pPr marL="194945">
              <a:lnSpc>
                <a:spcPct val="100000"/>
              </a:lnSpc>
              <a:spcBef>
                <a:spcPts val="480"/>
              </a:spcBef>
            </a:pPr>
            <a:r>
              <a:rPr sz="2400" dirty="0">
                <a:solidFill>
                  <a:schemeClr val="tx1"/>
                </a:solidFill>
                <a:latin typeface="Times New Roman"/>
                <a:cs typeface="Times New Roman"/>
              </a:rPr>
              <a:t>within</a:t>
            </a:r>
            <a:r>
              <a:rPr sz="2400" spc="-35" dirty="0">
                <a:solidFill>
                  <a:schemeClr val="tx1"/>
                </a:solidFill>
                <a:latin typeface="Times New Roman"/>
                <a:cs typeface="Times New Roman"/>
              </a:rPr>
              <a:t> </a:t>
            </a:r>
            <a:r>
              <a:rPr sz="2400" dirty="0">
                <a:solidFill>
                  <a:schemeClr val="tx1"/>
                </a:solidFill>
                <a:latin typeface="Times New Roman"/>
                <a:cs typeface="Times New Roman"/>
              </a:rPr>
              <a:t>a</a:t>
            </a:r>
            <a:r>
              <a:rPr sz="2400" spc="-25" dirty="0">
                <a:solidFill>
                  <a:schemeClr val="tx1"/>
                </a:solidFill>
                <a:latin typeface="Times New Roman"/>
                <a:cs typeface="Times New Roman"/>
              </a:rPr>
              <a:t> </a:t>
            </a:r>
            <a:r>
              <a:rPr sz="2400" dirty="0">
                <a:solidFill>
                  <a:schemeClr val="tx1"/>
                </a:solidFill>
                <a:latin typeface="Times New Roman"/>
                <a:cs typeface="Times New Roman"/>
              </a:rPr>
              <a:t>small</a:t>
            </a:r>
            <a:r>
              <a:rPr sz="2400" spc="-20" dirty="0">
                <a:solidFill>
                  <a:schemeClr val="tx1"/>
                </a:solidFill>
                <a:latin typeface="Times New Roman"/>
                <a:cs typeface="Times New Roman"/>
              </a:rPr>
              <a:t> </a:t>
            </a:r>
            <a:r>
              <a:rPr sz="2400" dirty="0" smtClean="0">
                <a:solidFill>
                  <a:schemeClr val="tx1"/>
                </a:solidFill>
                <a:latin typeface="Times New Roman"/>
                <a:cs typeface="Times New Roman"/>
              </a:rPr>
              <a:t>group</a:t>
            </a:r>
            <a:endParaRPr sz="1400" dirty="0">
              <a:solidFill>
                <a:schemeClr val="tx1"/>
              </a:solidFill>
              <a:latin typeface="Times New Roman"/>
              <a:cs typeface="Times New Roman"/>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65312" y="1263269"/>
            <a:ext cx="9008745" cy="4296048"/>
          </a:xfrm>
          <a:prstGeom prst="rect">
            <a:avLst/>
          </a:prstGeom>
        </p:spPr>
        <p:txBody>
          <a:bodyPr vert="horz" wrap="square" lIns="0" tIns="40640" rIns="0" bIns="0" rtlCol="0">
            <a:spAutoFit/>
          </a:bodyPr>
          <a:lstStyle/>
          <a:p>
            <a:pPr marL="355600" marR="47625" indent="-342900">
              <a:spcBef>
                <a:spcPts val="320"/>
              </a:spcBef>
              <a:buFont typeface="Segoe UI Symbol"/>
              <a:buChar char="❑"/>
              <a:tabLst>
                <a:tab pos="344805" algn="l"/>
                <a:tab pos="1856105" algn="l"/>
                <a:tab pos="1953260" algn="l"/>
                <a:tab pos="2973705" algn="l"/>
                <a:tab pos="3075305" algn="l"/>
                <a:tab pos="3380104" algn="l"/>
                <a:tab pos="4164329" algn="l"/>
                <a:tab pos="5014595" algn="l"/>
                <a:tab pos="5086350" algn="l"/>
                <a:tab pos="5551170" algn="l"/>
                <a:tab pos="6217920" algn="l"/>
                <a:tab pos="6605905" algn="l"/>
                <a:tab pos="7196455" algn="l"/>
                <a:tab pos="8115934" algn="l"/>
                <a:tab pos="8380730" algn="l"/>
                <a:tab pos="8580755" algn="l"/>
              </a:tabLst>
            </a:pPr>
            <a:r>
              <a:rPr sz="2400" b="1" spc="-10" dirty="0">
                <a:solidFill>
                  <a:schemeClr val="tx1"/>
                </a:solidFill>
                <a:latin typeface="Times New Roman"/>
                <a:cs typeface="Times New Roman"/>
              </a:rPr>
              <a:t>Lundberg</a:t>
            </a:r>
            <a:r>
              <a:rPr sz="2400" spc="-10" dirty="0">
                <a:solidFill>
                  <a:schemeClr val="tx1"/>
                </a:solidFill>
                <a:latin typeface="Times New Roman"/>
                <a:cs typeface="Times New Roman"/>
              </a:rPr>
              <a:t>,</a:t>
            </a:r>
            <a:r>
              <a:rPr sz="2400" dirty="0">
                <a:solidFill>
                  <a:schemeClr val="tx1"/>
                </a:solidFill>
                <a:latin typeface="Times New Roman"/>
                <a:cs typeface="Times New Roman"/>
              </a:rPr>
              <a:t>		</a:t>
            </a:r>
            <a:r>
              <a:rPr sz="2400" spc="-10" dirty="0">
                <a:solidFill>
                  <a:schemeClr val="tx1"/>
                </a:solidFill>
                <a:latin typeface="Times New Roman"/>
                <a:cs typeface="Times New Roman"/>
              </a:rPr>
              <a:t>“Social</a:t>
            </a:r>
            <a:r>
              <a:rPr sz="2400" dirty="0">
                <a:solidFill>
                  <a:schemeClr val="tx1"/>
                </a:solidFill>
                <a:latin typeface="Times New Roman"/>
                <a:cs typeface="Times New Roman"/>
              </a:rPr>
              <a:t>		</a:t>
            </a:r>
            <a:r>
              <a:rPr sz="2400" spc="-10" dirty="0">
                <a:solidFill>
                  <a:schemeClr val="tx1"/>
                </a:solidFill>
                <a:latin typeface="Times New Roman"/>
                <a:cs typeface="Times New Roman"/>
              </a:rPr>
              <a:t>change</a:t>
            </a:r>
            <a:r>
              <a:rPr sz="2400" dirty="0">
                <a:solidFill>
                  <a:schemeClr val="tx1"/>
                </a:solidFill>
                <a:latin typeface="Times New Roman"/>
                <a:cs typeface="Times New Roman"/>
              </a:rPr>
              <a:t>	</a:t>
            </a:r>
            <a:r>
              <a:rPr sz="2400" spc="-10" dirty="0">
                <a:solidFill>
                  <a:schemeClr val="tx1"/>
                </a:solidFill>
                <a:latin typeface="Times New Roman"/>
                <a:cs typeface="Times New Roman"/>
              </a:rPr>
              <a:t>refers</a:t>
            </a:r>
            <a:r>
              <a:rPr sz="2400" dirty="0">
                <a:solidFill>
                  <a:schemeClr val="tx1"/>
                </a:solidFill>
                <a:latin typeface="Times New Roman"/>
                <a:cs typeface="Times New Roman"/>
              </a:rPr>
              <a:t>		</a:t>
            </a:r>
            <a:r>
              <a:rPr sz="2400" spc="-25" dirty="0">
                <a:solidFill>
                  <a:schemeClr val="tx1"/>
                </a:solidFill>
                <a:latin typeface="Times New Roman"/>
                <a:cs typeface="Times New Roman"/>
              </a:rPr>
              <a:t>to</a:t>
            </a:r>
            <a:r>
              <a:rPr sz="2400" dirty="0">
                <a:solidFill>
                  <a:schemeClr val="tx1"/>
                </a:solidFill>
                <a:latin typeface="Times New Roman"/>
                <a:cs typeface="Times New Roman"/>
              </a:rPr>
              <a:t>	</a:t>
            </a:r>
            <a:r>
              <a:rPr sz="2400" spc="-25" dirty="0">
                <a:solidFill>
                  <a:schemeClr val="tx1"/>
                </a:solidFill>
                <a:latin typeface="Times New Roman"/>
                <a:cs typeface="Times New Roman"/>
              </a:rPr>
              <a:t>any</a:t>
            </a:r>
            <a:r>
              <a:rPr sz="2400" dirty="0">
                <a:solidFill>
                  <a:schemeClr val="tx1"/>
                </a:solidFill>
                <a:latin typeface="Times New Roman"/>
                <a:cs typeface="Times New Roman"/>
              </a:rPr>
              <a:t>	</a:t>
            </a:r>
            <a:r>
              <a:rPr sz="2400" spc="-10" dirty="0">
                <a:solidFill>
                  <a:schemeClr val="tx1"/>
                </a:solidFill>
                <a:latin typeface="Times New Roman"/>
                <a:cs typeface="Times New Roman"/>
              </a:rPr>
              <a:t>modifications</a:t>
            </a:r>
            <a:r>
              <a:rPr sz="2400" dirty="0">
                <a:solidFill>
                  <a:schemeClr val="tx1"/>
                </a:solidFill>
                <a:latin typeface="Times New Roman"/>
                <a:cs typeface="Times New Roman"/>
              </a:rPr>
              <a:t>	</a:t>
            </a:r>
            <a:r>
              <a:rPr sz="2400" spc="-25" dirty="0">
                <a:solidFill>
                  <a:schemeClr val="tx1"/>
                </a:solidFill>
                <a:latin typeface="Times New Roman"/>
                <a:cs typeface="Times New Roman"/>
              </a:rPr>
              <a:t>in</a:t>
            </a:r>
            <a:r>
              <a:rPr sz="2400" dirty="0">
                <a:solidFill>
                  <a:schemeClr val="tx1"/>
                </a:solidFill>
                <a:latin typeface="Times New Roman"/>
                <a:cs typeface="Times New Roman"/>
              </a:rPr>
              <a:t>		</a:t>
            </a:r>
            <a:r>
              <a:rPr sz="2400" spc="-25" dirty="0">
                <a:solidFill>
                  <a:schemeClr val="tx1"/>
                </a:solidFill>
                <a:latin typeface="Times New Roman"/>
                <a:cs typeface="Times New Roman"/>
              </a:rPr>
              <a:t>the </a:t>
            </a:r>
            <a:r>
              <a:rPr sz="2400" spc="-10" dirty="0">
                <a:solidFill>
                  <a:schemeClr val="tx1"/>
                </a:solidFill>
                <a:latin typeface="Times New Roman"/>
                <a:cs typeface="Times New Roman"/>
              </a:rPr>
              <a:t>established</a:t>
            </a:r>
            <a:r>
              <a:rPr sz="2400" dirty="0">
                <a:solidFill>
                  <a:schemeClr val="tx1"/>
                </a:solidFill>
                <a:latin typeface="Times New Roman"/>
                <a:cs typeface="Times New Roman"/>
              </a:rPr>
              <a:t>	</a:t>
            </a:r>
            <a:r>
              <a:rPr sz="2400" spc="-10" dirty="0">
                <a:solidFill>
                  <a:schemeClr val="tx1"/>
                </a:solidFill>
                <a:latin typeface="Times New Roman"/>
                <a:cs typeface="Times New Roman"/>
              </a:rPr>
              <a:t>patterns</a:t>
            </a:r>
            <a:r>
              <a:rPr sz="2400" dirty="0">
                <a:solidFill>
                  <a:schemeClr val="tx1"/>
                </a:solidFill>
                <a:latin typeface="Times New Roman"/>
                <a:cs typeface="Times New Roman"/>
              </a:rPr>
              <a:t>	</a:t>
            </a:r>
            <a:r>
              <a:rPr sz="2400" spc="-25" dirty="0">
                <a:solidFill>
                  <a:schemeClr val="tx1"/>
                </a:solidFill>
                <a:latin typeface="Times New Roman"/>
                <a:cs typeface="Times New Roman"/>
              </a:rPr>
              <a:t>of</a:t>
            </a:r>
            <a:r>
              <a:rPr sz="2400" dirty="0">
                <a:solidFill>
                  <a:schemeClr val="tx1"/>
                </a:solidFill>
                <a:latin typeface="Times New Roman"/>
                <a:cs typeface="Times New Roman"/>
              </a:rPr>
              <a:t>	</a:t>
            </a:r>
            <a:r>
              <a:rPr sz="2400" spc="-20" dirty="0">
                <a:solidFill>
                  <a:schemeClr val="tx1"/>
                </a:solidFill>
                <a:latin typeface="Times New Roman"/>
                <a:cs typeface="Times New Roman"/>
              </a:rPr>
              <a:t>inter-</a:t>
            </a:r>
            <a:r>
              <a:rPr sz="2400" spc="-10" dirty="0">
                <a:solidFill>
                  <a:schemeClr val="tx1"/>
                </a:solidFill>
                <a:latin typeface="Times New Roman"/>
                <a:cs typeface="Times New Roman"/>
              </a:rPr>
              <a:t>human</a:t>
            </a:r>
            <a:r>
              <a:rPr sz="2400" dirty="0">
                <a:solidFill>
                  <a:schemeClr val="tx1"/>
                </a:solidFill>
                <a:latin typeface="Times New Roman"/>
                <a:cs typeface="Times New Roman"/>
              </a:rPr>
              <a:t>	</a:t>
            </a:r>
            <a:r>
              <a:rPr sz="2400" spc="-10" dirty="0">
                <a:solidFill>
                  <a:schemeClr val="tx1"/>
                </a:solidFill>
                <a:latin typeface="Times New Roman"/>
                <a:cs typeface="Times New Roman"/>
              </a:rPr>
              <a:t>relationship</a:t>
            </a:r>
            <a:r>
              <a:rPr sz="2400" dirty="0">
                <a:solidFill>
                  <a:schemeClr val="tx1"/>
                </a:solidFill>
                <a:latin typeface="Times New Roman"/>
                <a:cs typeface="Times New Roman"/>
              </a:rPr>
              <a:t>	</a:t>
            </a:r>
            <a:r>
              <a:rPr sz="2400" spc="-25" dirty="0">
                <a:solidFill>
                  <a:schemeClr val="tx1"/>
                </a:solidFill>
                <a:latin typeface="Times New Roman"/>
                <a:cs typeface="Times New Roman"/>
              </a:rPr>
              <a:t>and</a:t>
            </a:r>
            <a:r>
              <a:rPr sz="2400" dirty="0">
                <a:solidFill>
                  <a:schemeClr val="tx1"/>
                </a:solidFill>
                <a:latin typeface="Times New Roman"/>
                <a:cs typeface="Times New Roman"/>
              </a:rPr>
              <a:t>	</a:t>
            </a:r>
            <a:r>
              <a:rPr sz="2400" spc="-10" dirty="0">
                <a:solidFill>
                  <a:schemeClr val="tx1"/>
                </a:solidFill>
                <a:latin typeface="Times New Roman"/>
                <a:cs typeface="Times New Roman"/>
              </a:rPr>
              <a:t>standard</a:t>
            </a:r>
            <a:r>
              <a:rPr sz="2400" dirty="0">
                <a:solidFill>
                  <a:schemeClr val="tx1"/>
                </a:solidFill>
                <a:latin typeface="Times New Roman"/>
                <a:cs typeface="Times New Roman"/>
              </a:rPr>
              <a:t>	</a:t>
            </a:r>
            <a:r>
              <a:rPr sz="2400" spc="-25" dirty="0">
                <a:solidFill>
                  <a:schemeClr val="tx1"/>
                </a:solidFill>
                <a:latin typeface="Times New Roman"/>
                <a:cs typeface="Times New Roman"/>
              </a:rPr>
              <a:t>of </a:t>
            </a:r>
            <a:r>
              <a:rPr sz="2400" dirty="0">
                <a:solidFill>
                  <a:schemeClr val="tx1"/>
                </a:solidFill>
                <a:latin typeface="Times New Roman"/>
                <a:cs typeface="Times New Roman"/>
              </a:rPr>
              <a:t>conduct.”</a:t>
            </a:r>
            <a:r>
              <a:rPr sz="2400" spc="-35" dirty="0">
                <a:solidFill>
                  <a:schemeClr val="tx1"/>
                </a:solidFill>
                <a:latin typeface="Times New Roman"/>
                <a:cs typeface="Times New Roman"/>
              </a:rPr>
              <a:t> </a:t>
            </a:r>
            <a:r>
              <a:rPr sz="2400" dirty="0">
                <a:solidFill>
                  <a:schemeClr val="tx1"/>
                </a:solidFill>
                <a:latin typeface="Times New Roman"/>
                <a:cs typeface="Times New Roman"/>
              </a:rPr>
              <a:t>^</a:t>
            </a:r>
            <a:r>
              <a:rPr sz="2400" spc="-25" dirty="0">
                <a:solidFill>
                  <a:schemeClr val="tx1"/>
                </a:solidFill>
                <a:latin typeface="Times New Roman"/>
                <a:cs typeface="Times New Roman"/>
              </a:rPr>
              <a:t> </a:t>
            </a:r>
            <a:r>
              <a:rPr sz="2400" dirty="0" smtClean="0">
                <a:solidFill>
                  <a:schemeClr val="tx1"/>
                </a:solidFill>
                <a:latin typeface="Times New Roman"/>
                <a:cs typeface="Times New Roman"/>
              </a:rPr>
              <a:t>Lundberg</a:t>
            </a:r>
            <a:endParaRPr sz="2400" dirty="0">
              <a:solidFill>
                <a:schemeClr val="tx1"/>
              </a:solidFill>
              <a:latin typeface="Times New Roman"/>
              <a:cs typeface="Times New Roman"/>
            </a:endParaRPr>
          </a:p>
          <a:p>
            <a:pPr marL="344170" indent="-332105">
              <a:buFont typeface="Segoe UI Symbol"/>
              <a:buChar char="❑"/>
              <a:tabLst>
                <a:tab pos="344805" algn="l"/>
              </a:tabLst>
            </a:pPr>
            <a:r>
              <a:rPr sz="2400" b="1" dirty="0" smtClean="0">
                <a:solidFill>
                  <a:schemeClr val="tx1"/>
                </a:solidFill>
                <a:latin typeface="Times New Roman"/>
                <a:cs typeface="Times New Roman"/>
              </a:rPr>
              <a:t>Morris</a:t>
            </a:r>
            <a:r>
              <a:rPr sz="2400" b="1" spc="-20" dirty="0" smtClean="0">
                <a:solidFill>
                  <a:schemeClr val="tx1"/>
                </a:solidFill>
                <a:latin typeface="Times New Roman"/>
                <a:cs typeface="Times New Roman"/>
              </a:rPr>
              <a:t> </a:t>
            </a:r>
            <a:r>
              <a:rPr sz="2400" b="1" dirty="0">
                <a:solidFill>
                  <a:schemeClr val="tx1"/>
                </a:solidFill>
                <a:latin typeface="Times New Roman"/>
                <a:cs typeface="Times New Roman"/>
              </a:rPr>
              <a:t>Ginsberg</a:t>
            </a:r>
            <a:r>
              <a:rPr sz="2400" dirty="0">
                <a:solidFill>
                  <a:schemeClr val="tx1"/>
                </a:solidFill>
                <a:latin typeface="Times New Roman"/>
                <a:cs typeface="Times New Roman"/>
              </a:rPr>
              <a:t>,</a:t>
            </a:r>
            <a:r>
              <a:rPr sz="2400" spc="-10" dirty="0">
                <a:solidFill>
                  <a:schemeClr val="tx1"/>
                </a:solidFill>
                <a:latin typeface="Times New Roman"/>
                <a:cs typeface="Times New Roman"/>
              </a:rPr>
              <a:t> </a:t>
            </a:r>
            <a:r>
              <a:rPr sz="2400" dirty="0">
                <a:solidFill>
                  <a:schemeClr val="tx1"/>
                </a:solidFill>
                <a:latin typeface="Times New Roman"/>
                <a:cs typeface="Times New Roman"/>
              </a:rPr>
              <a:t>“By</a:t>
            </a:r>
            <a:r>
              <a:rPr sz="2400" spc="-2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1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15" dirty="0">
                <a:solidFill>
                  <a:schemeClr val="tx1"/>
                </a:solidFill>
                <a:latin typeface="Times New Roman"/>
                <a:cs typeface="Times New Roman"/>
              </a:rPr>
              <a:t> </a:t>
            </a:r>
            <a:r>
              <a:rPr sz="2400" dirty="0">
                <a:solidFill>
                  <a:schemeClr val="tx1"/>
                </a:solidFill>
                <a:latin typeface="Times New Roman"/>
                <a:cs typeface="Times New Roman"/>
              </a:rPr>
              <a:t>I</a:t>
            </a:r>
            <a:r>
              <a:rPr sz="2400" spc="-15" dirty="0">
                <a:solidFill>
                  <a:schemeClr val="tx1"/>
                </a:solidFill>
                <a:latin typeface="Times New Roman"/>
                <a:cs typeface="Times New Roman"/>
              </a:rPr>
              <a:t> </a:t>
            </a:r>
            <a:r>
              <a:rPr sz="2400" dirty="0">
                <a:solidFill>
                  <a:schemeClr val="tx1"/>
                </a:solidFill>
                <a:latin typeface="Times New Roman"/>
                <a:cs typeface="Times New Roman"/>
              </a:rPr>
              <a:t>understand</a:t>
            </a:r>
            <a:r>
              <a:rPr sz="2400" spc="-10" dirty="0">
                <a:solidFill>
                  <a:schemeClr val="tx1"/>
                </a:solidFill>
                <a:latin typeface="Times New Roman"/>
                <a:cs typeface="Times New Roman"/>
              </a:rPr>
              <a:t> </a:t>
            </a:r>
            <a:r>
              <a:rPr sz="2400" dirty="0">
                <a:solidFill>
                  <a:schemeClr val="tx1"/>
                </a:solidFill>
                <a:latin typeface="Times New Roman"/>
                <a:cs typeface="Times New Roman"/>
              </a:rPr>
              <a:t>a</a:t>
            </a:r>
            <a:r>
              <a:rPr sz="2400" spc="-2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15" dirty="0">
                <a:solidFill>
                  <a:schemeClr val="tx1"/>
                </a:solidFill>
                <a:latin typeface="Times New Roman"/>
                <a:cs typeface="Times New Roman"/>
              </a:rPr>
              <a:t> </a:t>
            </a:r>
            <a:r>
              <a:rPr sz="2400" dirty="0">
                <a:solidFill>
                  <a:schemeClr val="tx1"/>
                </a:solidFill>
                <a:latin typeface="Times New Roman"/>
                <a:cs typeface="Times New Roman"/>
              </a:rPr>
              <a:t>in</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social</a:t>
            </a:r>
            <a:endParaRPr sz="2400" dirty="0">
              <a:solidFill>
                <a:schemeClr val="tx1"/>
              </a:solidFill>
              <a:latin typeface="Times New Roman"/>
              <a:cs typeface="Times New Roman"/>
            </a:endParaRPr>
          </a:p>
          <a:p>
            <a:pPr marL="367665" marR="5080" indent="-12700">
              <a:spcBef>
                <a:spcPts val="505"/>
              </a:spcBef>
            </a:pPr>
            <a:r>
              <a:rPr sz="2400" dirty="0">
                <a:solidFill>
                  <a:schemeClr val="tx1"/>
                </a:solidFill>
                <a:latin typeface="Times New Roman"/>
                <a:cs typeface="Times New Roman"/>
              </a:rPr>
              <a:t>structure,</a:t>
            </a:r>
            <a:r>
              <a:rPr sz="2400" spc="-30" dirty="0">
                <a:solidFill>
                  <a:schemeClr val="tx1"/>
                </a:solidFill>
                <a:latin typeface="Times New Roman"/>
                <a:cs typeface="Times New Roman"/>
              </a:rPr>
              <a:t> </a:t>
            </a:r>
            <a:r>
              <a:rPr sz="2400" dirty="0">
                <a:solidFill>
                  <a:schemeClr val="tx1"/>
                </a:solidFill>
                <a:latin typeface="Times New Roman"/>
                <a:cs typeface="Times New Roman"/>
              </a:rPr>
              <a:t>e.g.,</a:t>
            </a:r>
            <a:r>
              <a:rPr sz="2400" spc="-30" dirty="0">
                <a:solidFill>
                  <a:schemeClr val="tx1"/>
                </a:solidFill>
                <a:latin typeface="Times New Roman"/>
                <a:cs typeface="Times New Roman"/>
              </a:rPr>
              <a:t> </a:t>
            </a:r>
            <a:r>
              <a:rPr sz="2400" dirty="0">
                <a:solidFill>
                  <a:schemeClr val="tx1"/>
                </a:solidFill>
                <a:latin typeface="Times New Roman"/>
                <a:cs typeface="Times New Roman"/>
              </a:rPr>
              <a:t>the</a:t>
            </a:r>
            <a:r>
              <a:rPr sz="2400" spc="-25" dirty="0">
                <a:solidFill>
                  <a:schemeClr val="tx1"/>
                </a:solidFill>
                <a:latin typeface="Times New Roman"/>
                <a:cs typeface="Times New Roman"/>
              </a:rPr>
              <a:t> </a:t>
            </a:r>
            <a:r>
              <a:rPr sz="2400" dirty="0">
                <a:solidFill>
                  <a:schemeClr val="tx1"/>
                </a:solidFill>
                <a:latin typeface="Times New Roman"/>
                <a:cs typeface="Times New Roman"/>
              </a:rPr>
              <a:t>size</a:t>
            </a:r>
            <a:r>
              <a:rPr sz="2400" spc="-30" dirty="0">
                <a:solidFill>
                  <a:schemeClr val="tx1"/>
                </a:solidFill>
                <a:latin typeface="Times New Roman"/>
                <a:cs typeface="Times New Roman"/>
              </a:rPr>
              <a:t> </a:t>
            </a:r>
            <a:r>
              <a:rPr sz="2400" dirty="0">
                <a:solidFill>
                  <a:schemeClr val="tx1"/>
                </a:solidFill>
                <a:latin typeface="Times New Roman"/>
                <a:cs typeface="Times New Roman"/>
              </a:rPr>
              <a:t>of</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30" dirty="0">
                <a:solidFill>
                  <a:schemeClr val="tx1"/>
                </a:solidFill>
                <a:latin typeface="Times New Roman"/>
                <a:cs typeface="Times New Roman"/>
              </a:rPr>
              <a:t> </a:t>
            </a:r>
            <a:r>
              <a:rPr sz="2400" spc="-10" dirty="0">
                <a:solidFill>
                  <a:schemeClr val="tx1"/>
                </a:solidFill>
                <a:latin typeface="Times New Roman"/>
                <a:cs typeface="Times New Roman"/>
              </a:rPr>
              <a:t>society,</a:t>
            </a:r>
            <a:r>
              <a:rPr sz="2400" spc="-25" dirty="0">
                <a:solidFill>
                  <a:schemeClr val="tx1"/>
                </a:solidFill>
                <a:latin typeface="Times New Roman"/>
                <a:cs typeface="Times New Roman"/>
              </a:rPr>
              <a:t> </a:t>
            </a:r>
            <a:r>
              <a:rPr sz="2400" dirty="0">
                <a:solidFill>
                  <a:schemeClr val="tx1"/>
                </a:solidFill>
                <a:latin typeface="Times New Roman"/>
                <a:cs typeface="Times New Roman"/>
              </a:rPr>
              <a:t>the</a:t>
            </a:r>
            <a:r>
              <a:rPr sz="2400" spc="-25" dirty="0">
                <a:solidFill>
                  <a:schemeClr val="tx1"/>
                </a:solidFill>
                <a:latin typeface="Times New Roman"/>
                <a:cs typeface="Times New Roman"/>
              </a:rPr>
              <a:t> </a:t>
            </a:r>
            <a:r>
              <a:rPr sz="2400" dirty="0">
                <a:solidFill>
                  <a:schemeClr val="tx1"/>
                </a:solidFill>
                <a:latin typeface="Times New Roman"/>
                <a:cs typeface="Times New Roman"/>
              </a:rPr>
              <a:t>composition</a:t>
            </a:r>
            <a:r>
              <a:rPr sz="2400" spc="-30" dirty="0">
                <a:solidFill>
                  <a:schemeClr val="tx1"/>
                </a:solidFill>
                <a:latin typeface="Times New Roman"/>
                <a:cs typeface="Times New Roman"/>
              </a:rPr>
              <a:t> </a:t>
            </a:r>
            <a:r>
              <a:rPr sz="2400" dirty="0">
                <a:solidFill>
                  <a:schemeClr val="tx1"/>
                </a:solidFill>
                <a:latin typeface="Times New Roman"/>
                <a:cs typeface="Times New Roman"/>
              </a:rPr>
              <a:t>or</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30" dirty="0">
                <a:solidFill>
                  <a:schemeClr val="tx1"/>
                </a:solidFill>
                <a:latin typeface="Times New Roman"/>
                <a:cs typeface="Times New Roman"/>
              </a:rPr>
              <a:t> </a:t>
            </a:r>
            <a:r>
              <a:rPr sz="2400" dirty="0">
                <a:solidFill>
                  <a:schemeClr val="tx1"/>
                </a:solidFill>
                <a:latin typeface="Times New Roman"/>
                <a:cs typeface="Times New Roman"/>
              </a:rPr>
              <a:t>balance</a:t>
            </a:r>
            <a:r>
              <a:rPr sz="2400" spc="-20" dirty="0">
                <a:solidFill>
                  <a:schemeClr val="tx1"/>
                </a:solidFill>
                <a:latin typeface="Times New Roman"/>
                <a:cs typeface="Times New Roman"/>
              </a:rPr>
              <a:t> </a:t>
            </a:r>
            <a:r>
              <a:rPr sz="2400" spc="-25" dirty="0">
                <a:solidFill>
                  <a:schemeClr val="tx1"/>
                </a:solidFill>
                <a:latin typeface="Times New Roman"/>
                <a:cs typeface="Times New Roman"/>
              </a:rPr>
              <a:t>of </a:t>
            </a:r>
            <a:r>
              <a:rPr sz="2400" dirty="0">
                <a:solidFill>
                  <a:schemeClr val="tx1"/>
                </a:solidFill>
                <a:latin typeface="Times New Roman"/>
                <a:cs typeface="Times New Roman"/>
              </a:rPr>
              <a:t>its</a:t>
            </a:r>
            <a:r>
              <a:rPr sz="2400" spc="-10" dirty="0">
                <a:solidFill>
                  <a:schemeClr val="tx1"/>
                </a:solidFill>
                <a:latin typeface="Times New Roman"/>
                <a:cs typeface="Times New Roman"/>
              </a:rPr>
              <a:t> </a:t>
            </a:r>
            <a:r>
              <a:rPr sz="2400" dirty="0">
                <a:solidFill>
                  <a:schemeClr val="tx1"/>
                </a:solidFill>
                <a:latin typeface="Times New Roman"/>
                <a:cs typeface="Times New Roman"/>
              </a:rPr>
              <a:t>parts</a:t>
            </a:r>
            <a:r>
              <a:rPr sz="2400" spc="-5" dirty="0">
                <a:solidFill>
                  <a:schemeClr val="tx1"/>
                </a:solidFill>
                <a:latin typeface="Times New Roman"/>
                <a:cs typeface="Times New Roman"/>
              </a:rPr>
              <a:t> </a:t>
            </a:r>
            <a:r>
              <a:rPr sz="2400" dirty="0">
                <a:solidFill>
                  <a:schemeClr val="tx1"/>
                </a:solidFill>
                <a:latin typeface="Times New Roman"/>
                <a:cs typeface="Times New Roman"/>
              </a:rPr>
              <a:t>or</a:t>
            </a:r>
            <a:r>
              <a:rPr sz="2400" spc="-5" dirty="0">
                <a:solidFill>
                  <a:schemeClr val="tx1"/>
                </a:solidFill>
                <a:latin typeface="Times New Roman"/>
                <a:cs typeface="Times New Roman"/>
              </a:rPr>
              <a:t> </a:t>
            </a:r>
            <a:r>
              <a:rPr sz="2400" dirty="0">
                <a:solidFill>
                  <a:schemeClr val="tx1"/>
                </a:solidFill>
                <a:latin typeface="Times New Roman"/>
                <a:cs typeface="Times New Roman"/>
              </a:rPr>
              <a:t>the</a:t>
            </a:r>
            <a:r>
              <a:rPr sz="2400" spc="-10" dirty="0">
                <a:solidFill>
                  <a:schemeClr val="tx1"/>
                </a:solidFill>
                <a:latin typeface="Times New Roman"/>
                <a:cs typeface="Times New Roman"/>
              </a:rPr>
              <a:t> </a:t>
            </a:r>
            <a:r>
              <a:rPr sz="2400" dirty="0">
                <a:solidFill>
                  <a:schemeClr val="tx1"/>
                </a:solidFill>
                <a:latin typeface="Times New Roman"/>
                <a:cs typeface="Times New Roman"/>
              </a:rPr>
              <a:t>type</a:t>
            </a:r>
            <a:r>
              <a:rPr sz="2400" spc="-10" dirty="0">
                <a:solidFill>
                  <a:schemeClr val="tx1"/>
                </a:solidFill>
                <a:latin typeface="Times New Roman"/>
                <a:cs typeface="Times New Roman"/>
              </a:rPr>
              <a:t> </a:t>
            </a:r>
            <a:r>
              <a:rPr sz="2400" dirty="0">
                <a:solidFill>
                  <a:schemeClr val="tx1"/>
                </a:solidFill>
                <a:latin typeface="Times New Roman"/>
                <a:cs typeface="Times New Roman"/>
              </a:rPr>
              <a:t>of</a:t>
            </a:r>
            <a:r>
              <a:rPr sz="2400" spc="-5" dirty="0">
                <a:solidFill>
                  <a:schemeClr val="tx1"/>
                </a:solidFill>
                <a:latin typeface="Times New Roman"/>
                <a:cs typeface="Times New Roman"/>
              </a:rPr>
              <a:t> </a:t>
            </a:r>
            <a:r>
              <a:rPr sz="2400" dirty="0">
                <a:solidFill>
                  <a:schemeClr val="tx1"/>
                </a:solidFill>
                <a:latin typeface="Times New Roman"/>
                <a:cs typeface="Times New Roman"/>
              </a:rPr>
              <a:t>its</a:t>
            </a:r>
            <a:r>
              <a:rPr sz="2400" spc="-10" dirty="0">
                <a:solidFill>
                  <a:schemeClr val="tx1"/>
                </a:solidFill>
                <a:latin typeface="Times New Roman"/>
                <a:cs typeface="Times New Roman"/>
              </a:rPr>
              <a:t> </a:t>
            </a:r>
            <a:r>
              <a:rPr sz="2400" spc="85" dirty="0">
                <a:solidFill>
                  <a:schemeClr val="tx1"/>
                </a:solidFill>
                <a:latin typeface="Times New Roman"/>
                <a:cs typeface="Times New Roman"/>
              </a:rPr>
              <a:t>organization</a:t>
            </a:r>
            <a:r>
              <a:rPr sz="2400" spc="505" dirty="0">
                <a:solidFill>
                  <a:schemeClr val="tx1"/>
                </a:solidFill>
                <a:latin typeface="Times New Roman"/>
                <a:cs typeface="Times New Roman"/>
              </a:rPr>
              <a:t> </a:t>
            </a:r>
            <a:endParaRPr lang="ar-SA" sz="2400" spc="505" dirty="0" smtClean="0">
              <a:solidFill>
                <a:schemeClr val="tx1"/>
              </a:solidFill>
              <a:latin typeface="Times New Roman"/>
              <a:cs typeface="Times New Roman"/>
            </a:endParaRPr>
          </a:p>
          <a:p>
            <a:pPr marL="697865" marR="5080" indent="-342900">
              <a:spcBef>
                <a:spcPts val="505"/>
              </a:spcBef>
              <a:buFont typeface="Wingdings" panose="05000000000000000000" pitchFamily="2" charset="2"/>
              <a:buChar char="q"/>
            </a:pPr>
            <a:r>
              <a:rPr sz="2400" b="1" dirty="0" err="1" smtClean="0">
                <a:solidFill>
                  <a:schemeClr val="tx1"/>
                </a:solidFill>
                <a:latin typeface="Times New Roman"/>
                <a:cs typeface="Times New Roman"/>
              </a:rPr>
              <a:t>Gillin</a:t>
            </a:r>
            <a:r>
              <a:rPr sz="2400" b="1" spc="-30" dirty="0" smtClean="0">
                <a:solidFill>
                  <a:schemeClr val="tx1"/>
                </a:solidFill>
                <a:latin typeface="Times New Roman"/>
                <a:cs typeface="Times New Roman"/>
              </a:rPr>
              <a:t> </a:t>
            </a:r>
            <a:r>
              <a:rPr sz="2400" b="1" dirty="0">
                <a:solidFill>
                  <a:schemeClr val="tx1"/>
                </a:solidFill>
                <a:latin typeface="Times New Roman"/>
                <a:cs typeface="Times New Roman"/>
              </a:rPr>
              <a:t>and</a:t>
            </a:r>
            <a:r>
              <a:rPr sz="2400" b="1" spc="-10" dirty="0">
                <a:solidFill>
                  <a:schemeClr val="tx1"/>
                </a:solidFill>
                <a:latin typeface="Times New Roman"/>
                <a:cs typeface="Times New Roman"/>
              </a:rPr>
              <a:t> </a:t>
            </a:r>
            <a:r>
              <a:rPr sz="2400" b="1" dirty="0">
                <a:solidFill>
                  <a:schemeClr val="tx1"/>
                </a:solidFill>
                <a:latin typeface="Times New Roman"/>
                <a:cs typeface="Times New Roman"/>
              </a:rPr>
              <a:t>Gillin</a:t>
            </a:r>
            <a:r>
              <a:rPr sz="2400" dirty="0">
                <a:solidFill>
                  <a:schemeClr val="tx1"/>
                </a:solidFill>
                <a:latin typeface="Times New Roman"/>
                <a:cs typeface="Times New Roman"/>
              </a:rPr>
              <a:t>,</a:t>
            </a:r>
            <a:r>
              <a:rPr sz="2400" spc="-1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15" dirty="0">
                <a:solidFill>
                  <a:schemeClr val="tx1"/>
                </a:solidFill>
                <a:latin typeface="Times New Roman"/>
                <a:cs typeface="Times New Roman"/>
              </a:rPr>
              <a:t> </a:t>
            </a:r>
            <a:r>
              <a:rPr sz="2400" dirty="0">
                <a:solidFill>
                  <a:schemeClr val="tx1"/>
                </a:solidFill>
                <a:latin typeface="Times New Roman"/>
                <a:cs typeface="Times New Roman"/>
              </a:rPr>
              <a:t>changes</a:t>
            </a:r>
            <a:r>
              <a:rPr sz="2400" spc="-20" dirty="0">
                <a:solidFill>
                  <a:schemeClr val="tx1"/>
                </a:solidFill>
                <a:latin typeface="Times New Roman"/>
                <a:cs typeface="Times New Roman"/>
              </a:rPr>
              <a:t> </a:t>
            </a:r>
            <a:r>
              <a:rPr sz="2400" dirty="0">
                <a:solidFill>
                  <a:schemeClr val="tx1"/>
                </a:solidFill>
                <a:latin typeface="Times New Roman"/>
                <a:cs typeface="Times New Roman"/>
              </a:rPr>
              <a:t>are</a:t>
            </a:r>
            <a:r>
              <a:rPr sz="2400" spc="-15" dirty="0">
                <a:solidFill>
                  <a:schemeClr val="tx1"/>
                </a:solidFill>
                <a:latin typeface="Times New Roman"/>
                <a:cs typeface="Times New Roman"/>
              </a:rPr>
              <a:t> </a:t>
            </a:r>
            <a:r>
              <a:rPr sz="2400" dirty="0">
                <a:solidFill>
                  <a:schemeClr val="tx1"/>
                </a:solidFill>
                <a:latin typeface="Times New Roman"/>
                <a:cs typeface="Times New Roman"/>
              </a:rPr>
              <a:t>variations</a:t>
            </a:r>
            <a:r>
              <a:rPr sz="2400" spc="-10" dirty="0">
                <a:solidFill>
                  <a:schemeClr val="tx1"/>
                </a:solidFill>
                <a:latin typeface="Times New Roman"/>
                <a:cs typeface="Times New Roman"/>
              </a:rPr>
              <a:t> </a:t>
            </a:r>
            <a:r>
              <a:rPr sz="2400" dirty="0">
                <a:solidFill>
                  <a:schemeClr val="tx1"/>
                </a:solidFill>
                <a:latin typeface="Times New Roman"/>
                <a:cs typeface="Times New Roman"/>
              </a:rPr>
              <a:t>from</a:t>
            </a:r>
            <a:r>
              <a:rPr sz="2400" spc="-10" dirty="0">
                <a:solidFill>
                  <a:schemeClr val="tx1"/>
                </a:solidFill>
                <a:latin typeface="Times New Roman"/>
                <a:cs typeface="Times New Roman"/>
              </a:rPr>
              <a:t> </a:t>
            </a:r>
            <a:r>
              <a:rPr sz="2400" dirty="0">
                <a:solidFill>
                  <a:schemeClr val="tx1"/>
                </a:solidFill>
                <a:latin typeface="Times New Roman"/>
                <a:cs typeface="Times New Roman"/>
              </a:rPr>
              <a:t>the</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accepted </a:t>
            </a:r>
            <a:r>
              <a:rPr sz="2400" dirty="0">
                <a:solidFill>
                  <a:schemeClr val="tx1"/>
                </a:solidFill>
                <a:latin typeface="Times New Roman"/>
                <a:cs typeface="Times New Roman"/>
              </a:rPr>
              <a:t>modes</a:t>
            </a:r>
            <a:r>
              <a:rPr sz="2400" spc="-25" dirty="0">
                <a:solidFill>
                  <a:schemeClr val="tx1"/>
                </a:solidFill>
                <a:latin typeface="Times New Roman"/>
                <a:cs typeface="Times New Roman"/>
              </a:rPr>
              <a:t> </a:t>
            </a:r>
            <a:r>
              <a:rPr sz="2400" dirty="0">
                <a:solidFill>
                  <a:schemeClr val="tx1"/>
                </a:solidFill>
                <a:latin typeface="Times New Roman"/>
                <a:cs typeface="Times New Roman"/>
              </a:rPr>
              <a:t>of</a:t>
            </a:r>
            <a:r>
              <a:rPr sz="2400" spc="-20" dirty="0">
                <a:solidFill>
                  <a:schemeClr val="tx1"/>
                </a:solidFill>
                <a:latin typeface="Times New Roman"/>
                <a:cs typeface="Times New Roman"/>
              </a:rPr>
              <a:t> </a:t>
            </a:r>
            <a:r>
              <a:rPr sz="2400" dirty="0">
                <a:solidFill>
                  <a:schemeClr val="tx1"/>
                </a:solidFill>
                <a:latin typeface="Times New Roman"/>
                <a:cs typeface="Times New Roman"/>
              </a:rPr>
              <a:t>life;</a:t>
            </a:r>
            <a:r>
              <a:rPr sz="2400" spc="-20" dirty="0">
                <a:solidFill>
                  <a:schemeClr val="tx1"/>
                </a:solidFill>
                <a:latin typeface="Times New Roman"/>
                <a:cs typeface="Times New Roman"/>
              </a:rPr>
              <a:t> </a:t>
            </a:r>
            <a:r>
              <a:rPr sz="2400" dirty="0">
                <a:solidFill>
                  <a:schemeClr val="tx1"/>
                </a:solidFill>
                <a:latin typeface="Times New Roman"/>
                <a:cs typeface="Times New Roman"/>
              </a:rPr>
              <a:t>whether</a:t>
            </a:r>
            <a:r>
              <a:rPr sz="2400" spc="-25" dirty="0">
                <a:solidFill>
                  <a:schemeClr val="tx1"/>
                </a:solidFill>
                <a:latin typeface="Times New Roman"/>
                <a:cs typeface="Times New Roman"/>
              </a:rPr>
              <a:t> </a:t>
            </a:r>
            <a:r>
              <a:rPr sz="2400" dirty="0">
                <a:solidFill>
                  <a:schemeClr val="tx1"/>
                </a:solidFill>
                <a:latin typeface="Times New Roman"/>
                <a:cs typeface="Times New Roman"/>
              </a:rPr>
              <a:t>due</a:t>
            </a:r>
            <a:r>
              <a:rPr sz="2400" spc="-20" dirty="0">
                <a:solidFill>
                  <a:schemeClr val="tx1"/>
                </a:solidFill>
                <a:latin typeface="Times New Roman"/>
                <a:cs typeface="Times New Roman"/>
              </a:rPr>
              <a:t> </a:t>
            </a:r>
            <a:r>
              <a:rPr sz="2400" dirty="0">
                <a:solidFill>
                  <a:schemeClr val="tx1"/>
                </a:solidFill>
                <a:latin typeface="Times New Roman"/>
                <a:cs typeface="Times New Roman"/>
              </a:rPr>
              <a:t>to</a:t>
            </a:r>
            <a:r>
              <a:rPr sz="2400" spc="-20" dirty="0">
                <a:solidFill>
                  <a:schemeClr val="tx1"/>
                </a:solidFill>
                <a:latin typeface="Times New Roman"/>
                <a:cs typeface="Times New Roman"/>
              </a:rPr>
              <a:t> </a:t>
            </a:r>
            <a:r>
              <a:rPr sz="2400" dirty="0">
                <a:solidFill>
                  <a:schemeClr val="tx1"/>
                </a:solidFill>
                <a:latin typeface="Times New Roman"/>
                <a:cs typeface="Times New Roman"/>
              </a:rPr>
              <a:t>alternation</a:t>
            </a:r>
            <a:r>
              <a:rPr sz="2400" spc="-25" dirty="0">
                <a:solidFill>
                  <a:schemeClr val="tx1"/>
                </a:solidFill>
                <a:latin typeface="Times New Roman"/>
                <a:cs typeface="Times New Roman"/>
              </a:rPr>
              <a:t> </a:t>
            </a:r>
            <a:r>
              <a:rPr sz="2400" dirty="0">
                <a:solidFill>
                  <a:schemeClr val="tx1"/>
                </a:solidFill>
                <a:latin typeface="Times New Roman"/>
                <a:cs typeface="Times New Roman"/>
              </a:rPr>
              <a:t>in</a:t>
            </a:r>
            <a:r>
              <a:rPr sz="2400" spc="-20" dirty="0">
                <a:solidFill>
                  <a:schemeClr val="tx1"/>
                </a:solidFill>
                <a:latin typeface="Times New Roman"/>
                <a:cs typeface="Times New Roman"/>
              </a:rPr>
              <a:t> </a:t>
            </a:r>
            <a:r>
              <a:rPr sz="2400" dirty="0">
                <a:solidFill>
                  <a:schemeClr val="tx1"/>
                </a:solidFill>
                <a:latin typeface="Times New Roman"/>
                <a:cs typeface="Times New Roman"/>
              </a:rPr>
              <a:t>geographical</a:t>
            </a:r>
            <a:r>
              <a:rPr sz="2400" spc="-20" dirty="0">
                <a:solidFill>
                  <a:schemeClr val="tx1"/>
                </a:solidFill>
                <a:latin typeface="Times New Roman"/>
                <a:cs typeface="Times New Roman"/>
              </a:rPr>
              <a:t> </a:t>
            </a:r>
            <a:r>
              <a:rPr sz="2400" dirty="0">
                <a:solidFill>
                  <a:schemeClr val="tx1"/>
                </a:solidFill>
                <a:latin typeface="Times New Roman"/>
                <a:cs typeface="Times New Roman"/>
              </a:rPr>
              <a:t>conditions,</a:t>
            </a:r>
            <a:r>
              <a:rPr sz="2400" spc="-20" dirty="0">
                <a:solidFill>
                  <a:schemeClr val="tx1"/>
                </a:solidFill>
                <a:latin typeface="Times New Roman"/>
                <a:cs typeface="Times New Roman"/>
              </a:rPr>
              <a:t> </a:t>
            </a:r>
            <a:r>
              <a:rPr sz="2400" spc="-25" dirty="0">
                <a:solidFill>
                  <a:schemeClr val="tx1"/>
                </a:solidFill>
                <a:latin typeface="Times New Roman"/>
                <a:cs typeface="Times New Roman"/>
              </a:rPr>
              <a:t>in </a:t>
            </a:r>
            <a:r>
              <a:rPr sz="2400" dirty="0">
                <a:solidFill>
                  <a:schemeClr val="tx1"/>
                </a:solidFill>
                <a:latin typeface="Times New Roman"/>
                <a:cs typeface="Times New Roman"/>
              </a:rPr>
              <a:t>cultural</a:t>
            </a:r>
            <a:r>
              <a:rPr sz="2400" spc="-30" dirty="0">
                <a:solidFill>
                  <a:schemeClr val="tx1"/>
                </a:solidFill>
                <a:latin typeface="Times New Roman"/>
                <a:cs typeface="Times New Roman"/>
              </a:rPr>
              <a:t> </a:t>
            </a:r>
            <a:r>
              <a:rPr sz="2400" dirty="0">
                <a:solidFill>
                  <a:schemeClr val="tx1"/>
                </a:solidFill>
                <a:latin typeface="Times New Roman"/>
                <a:cs typeface="Times New Roman"/>
              </a:rPr>
              <a:t>equipment,</a:t>
            </a:r>
            <a:r>
              <a:rPr sz="2400" spc="-30" dirty="0">
                <a:solidFill>
                  <a:schemeClr val="tx1"/>
                </a:solidFill>
                <a:latin typeface="Times New Roman"/>
                <a:cs typeface="Times New Roman"/>
              </a:rPr>
              <a:t> </a:t>
            </a:r>
            <a:r>
              <a:rPr sz="2400" dirty="0">
                <a:solidFill>
                  <a:schemeClr val="tx1"/>
                </a:solidFill>
                <a:latin typeface="Times New Roman"/>
                <a:cs typeface="Times New Roman"/>
              </a:rPr>
              <a:t>composition</a:t>
            </a:r>
            <a:r>
              <a:rPr sz="2400" spc="-25" dirty="0">
                <a:solidFill>
                  <a:schemeClr val="tx1"/>
                </a:solidFill>
                <a:latin typeface="Times New Roman"/>
                <a:cs typeface="Times New Roman"/>
              </a:rPr>
              <a:t> </a:t>
            </a:r>
            <a:r>
              <a:rPr sz="2400" dirty="0">
                <a:solidFill>
                  <a:schemeClr val="tx1"/>
                </a:solidFill>
                <a:latin typeface="Times New Roman"/>
                <a:cs typeface="Times New Roman"/>
              </a:rPr>
              <a:t>of</a:t>
            </a:r>
            <a:r>
              <a:rPr sz="2400" spc="-25" dirty="0">
                <a:solidFill>
                  <a:schemeClr val="tx1"/>
                </a:solidFill>
                <a:latin typeface="Times New Roman"/>
                <a:cs typeface="Times New Roman"/>
              </a:rPr>
              <a:t> </a:t>
            </a:r>
            <a:r>
              <a:rPr sz="2400" dirty="0">
                <a:solidFill>
                  <a:schemeClr val="tx1"/>
                </a:solidFill>
                <a:latin typeface="Times New Roman"/>
                <a:cs typeface="Times New Roman"/>
              </a:rPr>
              <a:t>the</a:t>
            </a:r>
            <a:r>
              <a:rPr sz="2400" spc="-30" dirty="0">
                <a:solidFill>
                  <a:schemeClr val="tx1"/>
                </a:solidFill>
                <a:latin typeface="Times New Roman"/>
                <a:cs typeface="Times New Roman"/>
              </a:rPr>
              <a:t> </a:t>
            </a:r>
            <a:r>
              <a:rPr sz="2400" dirty="0">
                <a:solidFill>
                  <a:schemeClr val="tx1"/>
                </a:solidFill>
                <a:latin typeface="Times New Roman"/>
                <a:cs typeface="Times New Roman"/>
              </a:rPr>
              <a:t>population</a:t>
            </a:r>
            <a:r>
              <a:rPr sz="2400" spc="-20" dirty="0">
                <a:solidFill>
                  <a:schemeClr val="tx1"/>
                </a:solidFill>
                <a:latin typeface="Times New Roman"/>
                <a:cs typeface="Times New Roman"/>
              </a:rPr>
              <a:t> </a:t>
            </a:r>
            <a:r>
              <a:rPr sz="2400" dirty="0">
                <a:solidFill>
                  <a:schemeClr val="tx1"/>
                </a:solidFill>
                <a:latin typeface="Times New Roman"/>
                <a:cs typeface="Times New Roman"/>
              </a:rPr>
              <a:t>or</a:t>
            </a:r>
            <a:r>
              <a:rPr sz="2400" spc="-25" dirty="0">
                <a:solidFill>
                  <a:schemeClr val="tx1"/>
                </a:solidFill>
                <a:latin typeface="Times New Roman"/>
                <a:cs typeface="Times New Roman"/>
              </a:rPr>
              <a:t> </a:t>
            </a:r>
            <a:r>
              <a:rPr sz="2400" dirty="0">
                <a:solidFill>
                  <a:schemeClr val="tx1"/>
                </a:solidFill>
                <a:latin typeface="Times New Roman"/>
                <a:cs typeface="Times New Roman"/>
              </a:rPr>
              <a:t>ideologies</a:t>
            </a:r>
            <a:r>
              <a:rPr sz="2400" spc="-25" dirty="0">
                <a:solidFill>
                  <a:schemeClr val="tx1"/>
                </a:solidFill>
                <a:latin typeface="Times New Roman"/>
                <a:cs typeface="Times New Roman"/>
              </a:rPr>
              <a:t> </a:t>
            </a:r>
            <a:r>
              <a:rPr sz="2400" spc="-25" dirty="0" smtClean="0">
                <a:solidFill>
                  <a:schemeClr val="tx1"/>
                </a:solidFill>
                <a:latin typeface="Times New Roman"/>
                <a:cs typeface="Times New Roman"/>
              </a:rPr>
              <a:t>and</a:t>
            </a:r>
            <a:r>
              <a:rPr lang="ar-SA" sz="2400" dirty="0">
                <a:solidFill>
                  <a:schemeClr val="tx1"/>
                </a:solidFill>
                <a:latin typeface="Times New Roman"/>
                <a:cs typeface="Times New Roman"/>
              </a:rPr>
              <a:t> </a:t>
            </a:r>
            <a:r>
              <a:rPr sz="2400" dirty="0" smtClean="0">
                <a:solidFill>
                  <a:schemeClr val="tx1"/>
                </a:solidFill>
                <a:latin typeface="Times New Roman"/>
                <a:cs typeface="Times New Roman"/>
              </a:rPr>
              <a:t>brought</a:t>
            </a:r>
            <a:r>
              <a:rPr sz="2400" spc="-25" dirty="0" smtClean="0">
                <a:solidFill>
                  <a:schemeClr val="tx1"/>
                </a:solidFill>
                <a:latin typeface="Times New Roman"/>
                <a:cs typeface="Times New Roman"/>
              </a:rPr>
              <a:t> </a:t>
            </a:r>
            <a:r>
              <a:rPr sz="2400" dirty="0">
                <a:solidFill>
                  <a:schemeClr val="tx1"/>
                </a:solidFill>
                <a:latin typeface="Times New Roman"/>
                <a:cs typeface="Times New Roman"/>
              </a:rPr>
              <a:t>about</a:t>
            </a:r>
            <a:r>
              <a:rPr sz="2400" spc="-20" dirty="0">
                <a:solidFill>
                  <a:schemeClr val="tx1"/>
                </a:solidFill>
                <a:latin typeface="Times New Roman"/>
                <a:cs typeface="Times New Roman"/>
              </a:rPr>
              <a:t> </a:t>
            </a:r>
            <a:r>
              <a:rPr sz="2400" dirty="0">
                <a:solidFill>
                  <a:schemeClr val="tx1"/>
                </a:solidFill>
                <a:latin typeface="Times New Roman"/>
                <a:cs typeface="Times New Roman"/>
              </a:rPr>
              <a:t>by</a:t>
            </a:r>
            <a:r>
              <a:rPr sz="2400" spc="-15" dirty="0">
                <a:solidFill>
                  <a:schemeClr val="tx1"/>
                </a:solidFill>
                <a:latin typeface="Times New Roman"/>
                <a:cs typeface="Times New Roman"/>
              </a:rPr>
              <a:t> </a:t>
            </a:r>
            <a:r>
              <a:rPr sz="2400" dirty="0">
                <a:solidFill>
                  <a:schemeClr val="tx1"/>
                </a:solidFill>
                <a:latin typeface="Times New Roman"/>
                <a:cs typeface="Times New Roman"/>
              </a:rPr>
              <a:t>diffusion,</a:t>
            </a:r>
            <a:r>
              <a:rPr sz="2400" spc="-15" dirty="0">
                <a:solidFill>
                  <a:schemeClr val="tx1"/>
                </a:solidFill>
                <a:latin typeface="Times New Roman"/>
                <a:cs typeface="Times New Roman"/>
              </a:rPr>
              <a:t> </a:t>
            </a:r>
            <a:r>
              <a:rPr sz="2400" dirty="0">
                <a:solidFill>
                  <a:schemeClr val="tx1"/>
                </a:solidFill>
                <a:latin typeface="Times New Roman"/>
                <a:cs typeface="Times New Roman"/>
              </a:rPr>
              <a:t>or</a:t>
            </a:r>
            <a:r>
              <a:rPr sz="2400" spc="-15" dirty="0">
                <a:solidFill>
                  <a:schemeClr val="tx1"/>
                </a:solidFill>
                <a:latin typeface="Times New Roman"/>
                <a:cs typeface="Times New Roman"/>
              </a:rPr>
              <a:t> </a:t>
            </a:r>
            <a:r>
              <a:rPr sz="2400" dirty="0">
                <a:solidFill>
                  <a:schemeClr val="tx1"/>
                </a:solidFill>
                <a:latin typeface="Times New Roman"/>
                <a:cs typeface="Times New Roman"/>
              </a:rPr>
              <a:t>inventions</a:t>
            </a:r>
            <a:r>
              <a:rPr sz="2400" spc="-20" dirty="0">
                <a:solidFill>
                  <a:schemeClr val="tx1"/>
                </a:solidFill>
                <a:latin typeface="Times New Roman"/>
                <a:cs typeface="Times New Roman"/>
              </a:rPr>
              <a:t> </a:t>
            </a:r>
            <a:r>
              <a:rPr sz="2400" dirty="0">
                <a:solidFill>
                  <a:schemeClr val="tx1"/>
                </a:solidFill>
                <a:latin typeface="Times New Roman"/>
                <a:cs typeface="Times New Roman"/>
              </a:rPr>
              <a:t>within</a:t>
            </a:r>
            <a:r>
              <a:rPr sz="2400" spc="-15" dirty="0">
                <a:solidFill>
                  <a:schemeClr val="tx1"/>
                </a:solidFill>
                <a:latin typeface="Times New Roman"/>
                <a:cs typeface="Times New Roman"/>
              </a:rPr>
              <a:t> </a:t>
            </a:r>
            <a:r>
              <a:rPr sz="2400" dirty="0">
                <a:solidFill>
                  <a:schemeClr val="tx1"/>
                </a:solidFill>
                <a:latin typeface="Times New Roman"/>
                <a:cs typeface="Times New Roman"/>
              </a:rPr>
              <a:t>the</a:t>
            </a:r>
            <a:r>
              <a:rPr sz="2400" spc="-20" dirty="0">
                <a:solidFill>
                  <a:schemeClr val="tx1"/>
                </a:solidFill>
                <a:latin typeface="Times New Roman"/>
                <a:cs typeface="Times New Roman"/>
              </a:rPr>
              <a:t> </a:t>
            </a:r>
            <a:r>
              <a:rPr sz="2400" dirty="0" smtClean="0">
                <a:solidFill>
                  <a:schemeClr val="tx1"/>
                </a:solidFill>
                <a:latin typeface="Times New Roman"/>
                <a:cs typeface="Times New Roman"/>
              </a:rPr>
              <a:t>group</a:t>
            </a:r>
            <a:endParaRPr sz="2400" dirty="0">
              <a:solidFill>
                <a:schemeClr val="tx1"/>
              </a:solidFill>
              <a:latin typeface="Times New Roman"/>
              <a:cs typeface="Times New Roman"/>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81200" y="1349565"/>
            <a:ext cx="8305800" cy="3433761"/>
          </a:xfrm>
          <a:prstGeom prst="rect">
            <a:avLst/>
          </a:prstGeom>
        </p:spPr>
        <p:txBody>
          <a:bodyPr vert="horz" wrap="square" lIns="0" tIns="12700" rIns="0" bIns="0" rtlCol="0">
            <a:spAutoFit/>
          </a:bodyPr>
          <a:lstStyle/>
          <a:p>
            <a:pPr marL="325755" marR="107314" indent="-325755">
              <a:lnSpc>
                <a:spcPct val="108300"/>
              </a:lnSpc>
              <a:spcBef>
                <a:spcPts val="100"/>
              </a:spcBef>
              <a:buFont typeface="Segoe UI Symbol"/>
              <a:buChar char="⮚"/>
              <a:tabLst>
                <a:tab pos="325755" algn="l"/>
              </a:tabLst>
            </a:pPr>
            <a:r>
              <a:rPr sz="2400" dirty="0">
                <a:solidFill>
                  <a:schemeClr val="tx1"/>
                </a:solidFill>
                <a:latin typeface="Times New Roman"/>
                <a:cs typeface="Times New Roman"/>
              </a:rPr>
              <a:t>It</a:t>
            </a:r>
            <a:r>
              <a:rPr sz="2400" spc="-20" dirty="0">
                <a:solidFill>
                  <a:schemeClr val="tx1"/>
                </a:solidFill>
                <a:latin typeface="Times New Roman"/>
                <a:cs typeface="Times New Roman"/>
              </a:rPr>
              <a:t> </a:t>
            </a:r>
            <a:r>
              <a:rPr sz="2400" dirty="0">
                <a:solidFill>
                  <a:schemeClr val="tx1"/>
                </a:solidFill>
                <a:latin typeface="Times New Roman"/>
                <a:cs typeface="Times New Roman"/>
              </a:rPr>
              <a:t>has</a:t>
            </a:r>
            <a:r>
              <a:rPr sz="2400" spc="-10" dirty="0">
                <a:solidFill>
                  <a:schemeClr val="tx1"/>
                </a:solidFill>
                <a:latin typeface="Times New Roman"/>
                <a:cs typeface="Times New Roman"/>
              </a:rPr>
              <a:t> </a:t>
            </a:r>
            <a:r>
              <a:rPr sz="2400" dirty="0">
                <a:solidFill>
                  <a:schemeClr val="tx1"/>
                </a:solidFill>
                <a:latin typeface="Times New Roman"/>
                <a:cs typeface="Times New Roman"/>
              </a:rPr>
              <a:t>been</a:t>
            </a:r>
            <a:r>
              <a:rPr sz="2400" spc="-10" dirty="0">
                <a:solidFill>
                  <a:schemeClr val="tx1"/>
                </a:solidFill>
                <a:latin typeface="Times New Roman"/>
                <a:cs typeface="Times New Roman"/>
              </a:rPr>
              <a:t> </a:t>
            </a:r>
            <a:r>
              <a:rPr sz="2400" dirty="0">
                <a:solidFill>
                  <a:schemeClr val="tx1"/>
                </a:solidFill>
                <a:latin typeface="Times New Roman"/>
                <a:cs typeface="Times New Roman"/>
              </a:rPr>
              <a:t>understood</a:t>
            </a:r>
            <a:r>
              <a:rPr sz="2400" spc="-10" dirty="0">
                <a:solidFill>
                  <a:schemeClr val="tx1"/>
                </a:solidFill>
                <a:latin typeface="Times New Roman"/>
                <a:cs typeface="Times New Roman"/>
              </a:rPr>
              <a:t> </a:t>
            </a:r>
            <a:r>
              <a:rPr sz="2400" dirty="0">
                <a:solidFill>
                  <a:schemeClr val="tx1"/>
                </a:solidFill>
                <a:latin typeface="Times New Roman"/>
                <a:cs typeface="Times New Roman"/>
              </a:rPr>
              <a:t>that</a:t>
            </a:r>
            <a:r>
              <a:rPr sz="2400" spc="-15" dirty="0">
                <a:solidFill>
                  <a:schemeClr val="tx1"/>
                </a:solidFill>
                <a:latin typeface="Times New Roman"/>
                <a:cs typeface="Times New Roman"/>
              </a:rPr>
              <a:t> </a:t>
            </a:r>
            <a:r>
              <a:rPr sz="2400" dirty="0">
                <a:solidFill>
                  <a:schemeClr val="tx1"/>
                </a:solidFill>
                <a:latin typeface="Times New Roman"/>
                <a:cs typeface="Times New Roman"/>
              </a:rPr>
              <a:t>social</a:t>
            </a:r>
            <a:r>
              <a:rPr sz="2400" spc="-1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15" dirty="0">
                <a:solidFill>
                  <a:schemeClr val="tx1"/>
                </a:solidFill>
                <a:latin typeface="Times New Roman"/>
                <a:cs typeface="Times New Roman"/>
              </a:rPr>
              <a:t> </a:t>
            </a:r>
            <a:r>
              <a:rPr sz="2400" dirty="0">
                <a:solidFill>
                  <a:schemeClr val="tx1"/>
                </a:solidFill>
                <a:latin typeface="Times New Roman"/>
                <a:cs typeface="Times New Roman"/>
              </a:rPr>
              <a:t>as</a:t>
            </a:r>
            <a:r>
              <a:rPr sz="2400" spc="-15" dirty="0">
                <a:solidFill>
                  <a:schemeClr val="tx1"/>
                </a:solidFill>
                <a:latin typeface="Times New Roman"/>
                <a:cs typeface="Times New Roman"/>
              </a:rPr>
              <a:t> </a:t>
            </a:r>
            <a:r>
              <a:rPr sz="2400" dirty="0">
                <a:solidFill>
                  <a:schemeClr val="tx1"/>
                </a:solidFill>
                <a:latin typeface="Times New Roman"/>
                <a:cs typeface="Times New Roman"/>
              </a:rPr>
              <a:t>a</a:t>
            </a:r>
            <a:r>
              <a:rPr sz="2400" spc="-15" dirty="0">
                <a:solidFill>
                  <a:schemeClr val="tx1"/>
                </a:solidFill>
                <a:latin typeface="Times New Roman"/>
                <a:cs typeface="Times New Roman"/>
              </a:rPr>
              <a:t> </a:t>
            </a:r>
            <a:r>
              <a:rPr sz="2400" dirty="0">
                <a:solidFill>
                  <a:schemeClr val="tx1"/>
                </a:solidFill>
                <a:latin typeface="Times New Roman"/>
                <a:cs typeface="Times New Roman"/>
              </a:rPr>
              <a:t>term</a:t>
            </a:r>
            <a:r>
              <a:rPr sz="2400" spc="-15" dirty="0">
                <a:solidFill>
                  <a:schemeClr val="tx1"/>
                </a:solidFill>
                <a:latin typeface="Times New Roman"/>
                <a:cs typeface="Times New Roman"/>
              </a:rPr>
              <a:t> </a:t>
            </a:r>
            <a:r>
              <a:rPr sz="2400" dirty="0">
                <a:solidFill>
                  <a:schemeClr val="tx1"/>
                </a:solidFill>
                <a:latin typeface="Times New Roman"/>
                <a:cs typeface="Times New Roman"/>
              </a:rPr>
              <a:t>shall</a:t>
            </a:r>
            <a:r>
              <a:rPr sz="2400" spc="-10" dirty="0">
                <a:solidFill>
                  <a:schemeClr val="tx1"/>
                </a:solidFill>
                <a:latin typeface="Times New Roman"/>
                <a:cs typeface="Times New Roman"/>
              </a:rPr>
              <a:t> signify </a:t>
            </a:r>
            <a:r>
              <a:rPr sz="2400" dirty="0">
                <a:solidFill>
                  <a:schemeClr val="tx1"/>
                </a:solidFill>
                <a:latin typeface="Times New Roman"/>
                <a:cs typeface="Times New Roman"/>
              </a:rPr>
              <a:t>such</a:t>
            </a:r>
            <a:r>
              <a:rPr sz="2400" spc="-35" dirty="0">
                <a:solidFill>
                  <a:schemeClr val="tx1"/>
                </a:solidFill>
                <a:latin typeface="Times New Roman"/>
                <a:cs typeface="Times New Roman"/>
              </a:rPr>
              <a:t> </a:t>
            </a:r>
            <a:r>
              <a:rPr sz="2400" dirty="0">
                <a:solidFill>
                  <a:schemeClr val="tx1"/>
                </a:solidFill>
                <a:latin typeface="Times New Roman"/>
                <a:cs typeface="Times New Roman"/>
              </a:rPr>
              <a:t>changes</a:t>
            </a:r>
            <a:r>
              <a:rPr sz="2400" spc="-25" dirty="0">
                <a:solidFill>
                  <a:schemeClr val="tx1"/>
                </a:solidFill>
                <a:latin typeface="Times New Roman"/>
                <a:cs typeface="Times New Roman"/>
              </a:rPr>
              <a:t> </a:t>
            </a:r>
            <a:r>
              <a:rPr sz="2400" dirty="0">
                <a:solidFill>
                  <a:schemeClr val="tx1"/>
                </a:solidFill>
                <a:latin typeface="Times New Roman"/>
                <a:cs typeface="Times New Roman"/>
              </a:rPr>
              <a:t>as</a:t>
            </a:r>
            <a:r>
              <a:rPr sz="2400" spc="-25" dirty="0">
                <a:solidFill>
                  <a:schemeClr val="tx1"/>
                </a:solidFill>
                <a:latin typeface="Times New Roman"/>
                <a:cs typeface="Times New Roman"/>
              </a:rPr>
              <a:t> </a:t>
            </a:r>
            <a:r>
              <a:rPr sz="2400" dirty="0">
                <a:solidFill>
                  <a:schemeClr val="tx1"/>
                </a:solidFill>
                <a:latin typeface="Times New Roman"/>
                <a:cs typeface="Times New Roman"/>
              </a:rPr>
              <a:t>affect</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20" dirty="0">
                <a:solidFill>
                  <a:schemeClr val="tx1"/>
                </a:solidFill>
                <a:latin typeface="Times New Roman"/>
                <a:cs typeface="Times New Roman"/>
              </a:rPr>
              <a:t> </a:t>
            </a:r>
            <a:r>
              <a:rPr sz="2400" dirty="0">
                <a:solidFill>
                  <a:schemeClr val="tx1"/>
                </a:solidFill>
                <a:latin typeface="Times New Roman"/>
                <a:cs typeface="Times New Roman"/>
              </a:rPr>
              <a:t>nature</a:t>
            </a:r>
            <a:r>
              <a:rPr sz="2400" spc="-20" dirty="0">
                <a:solidFill>
                  <a:schemeClr val="tx1"/>
                </a:solidFill>
                <a:latin typeface="Times New Roman"/>
                <a:cs typeface="Times New Roman"/>
              </a:rPr>
              <a:t> </a:t>
            </a:r>
            <a:r>
              <a:rPr sz="2400" dirty="0">
                <a:solidFill>
                  <a:schemeClr val="tx1"/>
                </a:solidFill>
                <a:latin typeface="Times New Roman"/>
                <a:cs typeface="Times New Roman"/>
              </a:rPr>
              <a:t>and</a:t>
            </a:r>
            <a:r>
              <a:rPr sz="2400" spc="-25" dirty="0">
                <a:solidFill>
                  <a:schemeClr val="tx1"/>
                </a:solidFill>
                <a:latin typeface="Times New Roman"/>
                <a:cs typeface="Times New Roman"/>
              </a:rPr>
              <a:t> </a:t>
            </a:r>
            <a:r>
              <a:rPr sz="2400" dirty="0">
                <a:solidFill>
                  <a:schemeClr val="tx1"/>
                </a:solidFill>
                <a:latin typeface="Times New Roman"/>
                <a:cs typeface="Times New Roman"/>
              </a:rPr>
              <a:t>structure</a:t>
            </a:r>
            <a:r>
              <a:rPr sz="2400" spc="-25" dirty="0">
                <a:solidFill>
                  <a:schemeClr val="tx1"/>
                </a:solidFill>
                <a:latin typeface="Times New Roman"/>
                <a:cs typeface="Times New Roman"/>
              </a:rPr>
              <a:t> </a:t>
            </a:r>
            <a:r>
              <a:rPr sz="2400" dirty="0">
                <a:solidFill>
                  <a:schemeClr val="tx1"/>
                </a:solidFill>
                <a:latin typeface="Times New Roman"/>
                <a:cs typeface="Times New Roman"/>
              </a:rPr>
              <a:t>of</a:t>
            </a:r>
            <a:r>
              <a:rPr sz="2400" spc="-2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20" dirty="0">
                <a:solidFill>
                  <a:schemeClr val="tx1"/>
                </a:solidFill>
                <a:latin typeface="Times New Roman"/>
                <a:cs typeface="Times New Roman"/>
              </a:rPr>
              <a:t> </a:t>
            </a:r>
            <a:r>
              <a:rPr sz="2400" spc="-10" dirty="0">
                <a:solidFill>
                  <a:schemeClr val="tx1"/>
                </a:solidFill>
                <a:latin typeface="Times New Roman"/>
                <a:cs typeface="Times New Roman"/>
              </a:rPr>
              <a:t>groups</a:t>
            </a:r>
            <a:endParaRPr sz="2400" dirty="0">
              <a:solidFill>
                <a:schemeClr val="tx1"/>
              </a:solidFill>
              <a:latin typeface="Times New Roman"/>
              <a:cs typeface="Times New Roman"/>
            </a:endParaRPr>
          </a:p>
          <a:p>
            <a:pPr marL="520700" marR="114935">
              <a:lnSpc>
                <a:spcPct val="116700"/>
              </a:lnSpc>
            </a:pPr>
            <a:r>
              <a:rPr sz="2400" dirty="0">
                <a:solidFill>
                  <a:schemeClr val="tx1"/>
                </a:solidFill>
                <a:latin typeface="Times New Roman"/>
                <a:cs typeface="Times New Roman"/>
              </a:rPr>
              <a:t>and</a:t>
            </a:r>
            <a:r>
              <a:rPr sz="2400" spc="-30" dirty="0">
                <a:solidFill>
                  <a:schemeClr val="tx1"/>
                </a:solidFill>
                <a:latin typeface="Times New Roman"/>
                <a:cs typeface="Times New Roman"/>
              </a:rPr>
              <a:t> </a:t>
            </a:r>
            <a:r>
              <a:rPr sz="2400" dirty="0">
                <a:solidFill>
                  <a:schemeClr val="tx1"/>
                </a:solidFill>
                <a:latin typeface="Times New Roman"/>
                <a:cs typeface="Times New Roman"/>
              </a:rPr>
              <a:t>institutions</a:t>
            </a:r>
            <a:r>
              <a:rPr sz="2400" spc="-20" dirty="0">
                <a:solidFill>
                  <a:schemeClr val="tx1"/>
                </a:solidFill>
                <a:latin typeface="Times New Roman"/>
                <a:cs typeface="Times New Roman"/>
              </a:rPr>
              <a:t> </a:t>
            </a:r>
            <a:r>
              <a:rPr sz="2400" dirty="0">
                <a:solidFill>
                  <a:schemeClr val="tx1"/>
                </a:solidFill>
                <a:latin typeface="Times New Roman"/>
                <a:cs typeface="Times New Roman"/>
              </a:rPr>
              <a:t>and</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2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20" dirty="0">
                <a:solidFill>
                  <a:schemeClr val="tx1"/>
                </a:solidFill>
                <a:latin typeface="Times New Roman"/>
                <a:cs typeface="Times New Roman"/>
              </a:rPr>
              <a:t> </a:t>
            </a:r>
            <a:r>
              <a:rPr sz="2400" dirty="0">
                <a:solidFill>
                  <a:schemeClr val="tx1"/>
                </a:solidFill>
                <a:latin typeface="Times New Roman"/>
                <a:cs typeface="Times New Roman"/>
              </a:rPr>
              <a:t>relations</a:t>
            </a:r>
            <a:r>
              <a:rPr sz="2400" spc="-15" dirty="0">
                <a:solidFill>
                  <a:schemeClr val="tx1"/>
                </a:solidFill>
                <a:latin typeface="Times New Roman"/>
                <a:cs typeface="Times New Roman"/>
              </a:rPr>
              <a:t> </a:t>
            </a:r>
            <a:r>
              <a:rPr sz="2400" dirty="0">
                <a:solidFill>
                  <a:schemeClr val="tx1"/>
                </a:solidFill>
                <a:latin typeface="Times New Roman"/>
                <a:cs typeface="Times New Roman"/>
              </a:rPr>
              <a:t>between</a:t>
            </a:r>
            <a:r>
              <a:rPr sz="2400" spc="-15" dirty="0">
                <a:solidFill>
                  <a:schemeClr val="tx1"/>
                </a:solidFill>
                <a:latin typeface="Times New Roman"/>
                <a:cs typeface="Times New Roman"/>
              </a:rPr>
              <a:t> </a:t>
            </a:r>
            <a:r>
              <a:rPr sz="2400" dirty="0">
                <a:solidFill>
                  <a:schemeClr val="tx1"/>
                </a:solidFill>
                <a:latin typeface="Times New Roman"/>
                <a:cs typeface="Times New Roman"/>
              </a:rPr>
              <a:t>the</a:t>
            </a:r>
            <a:r>
              <a:rPr sz="2400" spc="-20" dirty="0">
                <a:solidFill>
                  <a:schemeClr val="tx1"/>
                </a:solidFill>
                <a:latin typeface="Times New Roman"/>
                <a:cs typeface="Times New Roman"/>
              </a:rPr>
              <a:t> </a:t>
            </a:r>
            <a:r>
              <a:rPr sz="2400" spc="-10" dirty="0">
                <a:solidFill>
                  <a:schemeClr val="tx1"/>
                </a:solidFill>
                <a:latin typeface="Times New Roman"/>
                <a:cs typeface="Times New Roman"/>
              </a:rPr>
              <a:t>individual, </a:t>
            </a:r>
            <a:r>
              <a:rPr sz="2400" dirty="0">
                <a:solidFill>
                  <a:schemeClr val="tx1"/>
                </a:solidFill>
                <a:latin typeface="Times New Roman"/>
                <a:cs typeface="Times New Roman"/>
              </a:rPr>
              <a:t>the</a:t>
            </a:r>
            <a:r>
              <a:rPr sz="2400" spc="-30" dirty="0">
                <a:solidFill>
                  <a:schemeClr val="tx1"/>
                </a:solidFill>
                <a:latin typeface="Times New Roman"/>
                <a:cs typeface="Times New Roman"/>
              </a:rPr>
              <a:t> </a:t>
            </a:r>
            <a:r>
              <a:rPr sz="2400" dirty="0">
                <a:solidFill>
                  <a:schemeClr val="tx1"/>
                </a:solidFill>
                <a:latin typeface="Times New Roman"/>
                <a:cs typeface="Times New Roman"/>
              </a:rPr>
              <a:t>group</a:t>
            </a:r>
            <a:r>
              <a:rPr sz="2400" spc="-15" dirty="0">
                <a:solidFill>
                  <a:schemeClr val="tx1"/>
                </a:solidFill>
                <a:latin typeface="Times New Roman"/>
                <a:cs typeface="Times New Roman"/>
              </a:rPr>
              <a:t> </a:t>
            </a:r>
            <a:r>
              <a:rPr sz="2400" dirty="0">
                <a:solidFill>
                  <a:schemeClr val="tx1"/>
                </a:solidFill>
                <a:latin typeface="Times New Roman"/>
                <a:cs typeface="Times New Roman"/>
              </a:rPr>
              <a:t>and</a:t>
            </a:r>
            <a:r>
              <a:rPr sz="2400" spc="-15" dirty="0">
                <a:solidFill>
                  <a:schemeClr val="tx1"/>
                </a:solidFill>
                <a:latin typeface="Times New Roman"/>
                <a:cs typeface="Times New Roman"/>
              </a:rPr>
              <a:t> </a:t>
            </a:r>
            <a:r>
              <a:rPr sz="2400" dirty="0">
                <a:solidFill>
                  <a:schemeClr val="tx1"/>
                </a:solidFill>
                <a:latin typeface="Times New Roman"/>
                <a:cs typeface="Times New Roman"/>
              </a:rPr>
              <a:t>the</a:t>
            </a:r>
            <a:r>
              <a:rPr sz="2400" spc="-20" dirty="0">
                <a:solidFill>
                  <a:schemeClr val="tx1"/>
                </a:solidFill>
                <a:latin typeface="Times New Roman"/>
                <a:cs typeface="Times New Roman"/>
              </a:rPr>
              <a:t> </a:t>
            </a:r>
            <a:r>
              <a:rPr sz="2400" dirty="0">
                <a:solidFill>
                  <a:schemeClr val="tx1"/>
                </a:solidFill>
                <a:latin typeface="Times New Roman"/>
                <a:cs typeface="Times New Roman"/>
              </a:rPr>
              <a:t>institutions</a:t>
            </a:r>
            <a:r>
              <a:rPr sz="2400" spc="-15" dirty="0">
                <a:solidFill>
                  <a:schemeClr val="tx1"/>
                </a:solidFill>
                <a:latin typeface="Times New Roman"/>
                <a:cs typeface="Times New Roman"/>
              </a:rPr>
              <a:t> </a:t>
            </a:r>
            <a:r>
              <a:rPr sz="2400" dirty="0">
                <a:solidFill>
                  <a:schemeClr val="tx1"/>
                </a:solidFill>
                <a:latin typeface="Times New Roman"/>
                <a:cs typeface="Times New Roman"/>
              </a:rPr>
              <a:t>in</a:t>
            </a:r>
            <a:r>
              <a:rPr sz="2400" spc="-20" dirty="0">
                <a:solidFill>
                  <a:schemeClr val="tx1"/>
                </a:solidFill>
                <a:latin typeface="Times New Roman"/>
                <a:cs typeface="Times New Roman"/>
              </a:rPr>
              <a:t> </a:t>
            </a:r>
            <a:r>
              <a:rPr sz="2400" dirty="0">
                <a:solidFill>
                  <a:schemeClr val="tx1"/>
                </a:solidFill>
                <a:latin typeface="Times New Roman"/>
                <a:cs typeface="Times New Roman"/>
              </a:rPr>
              <a:t>a</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society.</a:t>
            </a:r>
            <a:endParaRPr sz="2400" dirty="0">
              <a:solidFill>
                <a:schemeClr val="tx1"/>
              </a:solidFill>
              <a:latin typeface="Times New Roman"/>
              <a:cs typeface="Times New Roman"/>
            </a:endParaRPr>
          </a:p>
          <a:p>
            <a:pPr>
              <a:lnSpc>
                <a:spcPct val="100000"/>
              </a:lnSpc>
              <a:spcBef>
                <a:spcPts val="35"/>
              </a:spcBef>
            </a:pPr>
            <a:endParaRPr sz="3150" dirty="0">
              <a:solidFill>
                <a:schemeClr val="tx1"/>
              </a:solidFill>
              <a:latin typeface="Times New Roman"/>
              <a:cs typeface="Times New Roman"/>
            </a:endParaRPr>
          </a:p>
          <a:p>
            <a:pPr marL="325755" marR="55880" indent="-325755">
              <a:lnSpc>
                <a:spcPct val="114599"/>
              </a:lnSpc>
              <a:buFont typeface="Segoe UI Symbol"/>
              <a:buChar char="⮚"/>
              <a:tabLst>
                <a:tab pos="325755" algn="l"/>
                <a:tab pos="2399030" algn="l"/>
                <a:tab pos="3883025" algn="l"/>
                <a:tab pos="4473575" algn="l"/>
                <a:tab pos="5839460" algn="l"/>
                <a:tab pos="6362065" algn="l"/>
                <a:tab pos="6885305" algn="l"/>
              </a:tabLst>
            </a:pPr>
            <a:r>
              <a:rPr sz="2400" spc="-10" dirty="0">
                <a:solidFill>
                  <a:schemeClr val="tx1"/>
                </a:solidFill>
                <a:latin typeface="Times New Roman"/>
                <a:cs typeface="Times New Roman"/>
              </a:rPr>
              <a:t>‘Development’,</a:t>
            </a:r>
            <a:r>
              <a:rPr sz="2400" dirty="0">
                <a:solidFill>
                  <a:schemeClr val="tx1"/>
                </a:solidFill>
                <a:latin typeface="Times New Roman"/>
                <a:cs typeface="Times New Roman"/>
              </a:rPr>
              <a:t>	</a:t>
            </a:r>
            <a:r>
              <a:rPr sz="2400" spc="-10" dirty="0">
                <a:solidFill>
                  <a:schemeClr val="tx1"/>
                </a:solidFill>
                <a:latin typeface="Times New Roman"/>
                <a:cs typeface="Times New Roman"/>
              </a:rPr>
              <a:t>‘evolution’</a:t>
            </a:r>
            <a:r>
              <a:rPr sz="2400" dirty="0">
                <a:solidFill>
                  <a:schemeClr val="tx1"/>
                </a:solidFill>
                <a:latin typeface="Times New Roman"/>
                <a:cs typeface="Times New Roman"/>
              </a:rPr>
              <a:t>	</a:t>
            </a:r>
            <a:r>
              <a:rPr sz="2400" spc="-25" dirty="0">
                <a:solidFill>
                  <a:schemeClr val="tx1"/>
                </a:solidFill>
                <a:latin typeface="Times New Roman"/>
                <a:cs typeface="Times New Roman"/>
              </a:rPr>
              <a:t>and</a:t>
            </a:r>
            <a:r>
              <a:rPr sz="2400" dirty="0">
                <a:solidFill>
                  <a:schemeClr val="tx1"/>
                </a:solidFill>
                <a:latin typeface="Times New Roman"/>
                <a:cs typeface="Times New Roman"/>
              </a:rPr>
              <a:t>	</a:t>
            </a:r>
            <a:r>
              <a:rPr sz="2400" spc="-10" dirty="0">
                <a:solidFill>
                  <a:schemeClr val="tx1"/>
                </a:solidFill>
                <a:latin typeface="Times New Roman"/>
                <a:cs typeface="Times New Roman"/>
              </a:rPr>
              <a:t>‘progress’</a:t>
            </a:r>
            <a:r>
              <a:rPr sz="2400" dirty="0">
                <a:solidFill>
                  <a:schemeClr val="tx1"/>
                </a:solidFill>
                <a:latin typeface="Times New Roman"/>
                <a:cs typeface="Times New Roman"/>
              </a:rPr>
              <a:t>	</a:t>
            </a:r>
            <a:r>
              <a:rPr sz="2400" spc="-25" dirty="0">
                <a:solidFill>
                  <a:schemeClr val="tx1"/>
                </a:solidFill>
                <a:latin typeface="Times New Roman"/>
                <a:cs typeface="Times New Roman"/>
              </a:rPr>
              <a:t>are</a:t>
            </a:r>
            <a:r>
              <a:rPr sz="2400" dirty="0">
                <a:solidFill>
                  <a:schemeClr val="tx1"/>
                </a:solidFill>
                <a:latin typeface="Times New Roman"/>
                <a:cs typeface="Times New Roman"/>
              </a:rPr>
              <a:t>	</a:t>
            </a:r>
            <a:r>
              <a:rPr sz="2400" spc="-25" dirty="0">
                <a:solidFill>
                  <a:schemeClr val="tx1"/>
                </a:solidFill>
                <a:latin typeface="Times New Roman"/>
                <a:cs typeface="Times New Roman"/>
              </a:rPr>
              <a:t>the</a:t>
            </a:r>
            <a:r>
              <a:rPr sz="2400" dirty="0">
                <a:solidFill>
                  <a:schemeClr val="tx1"/>
                </a:solidFill>
                <a:latin typeface="Times New Roman"/>
                <a:cs typeface="Times New Roman"/>
              </a:rPr>
              <a:t>	</a:t>
            </a:r>
            <a:r>
              <a:rPr sz="2400" spc="-10" dirty="0">
                <a:solidFill>
                  <a:schemeClr val="tx1"/>
                </a:solidFill>
                <a:latin typeface="Times New Roman"/>
                <a:cs typeface="Times New Roman"/>
              </a:rPr>
              <a:t>different </a:t>
            </a:r>
            <a:r>
              <a:rPr sz="2400" dirty="0">
                <a:solidFill>
                  <a:schemeClr val="tx1"/>
                </a:solidFill>
                <a:latin typeface="Times New Roman"/>
                <a:cs typeface="Times New Roman"/>
              </a:rPr>
              <a:t>modes</a:t>
            </a:r>
            <a:r>
              <a:rPr sz="2400" spc="-35" dirty="0">
                <a:solidFill>
                  <a:schemeClr val="tx1"/>
                </a:solidFill>
                <a:latin typeface="Times New Roman"/>
                <a:cs typeface="Times New Roman"/>
              </a:rPr>
              <a:t> </a:t>
            </a:r>
            <a:r>
              <a:rPr sz="2400" dirty="0">
                <a:solidFill>
                  <a:schemeClr val="tx1"/>
                </a:solidFill>
                <a:latin typeface="Times New Roman"/>
                <a:cs typeface="Times New Roman"/>
              </a:rPr>
              <a:t>of</a:t>
            </a:r>
            <a:r>
              <a:rPr sz="2400" spc="-1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20" dirty="0">
                <a:solidFill>
                  <a:schemeClr val="tx1"/>
                </a:solidFill>
                <a:latin typeface="Times New Roman"/>
                <a:cs typeface="Times New Roman"/>
              </a:rPr>
              <a:t> </a:t>
            </a:r>
            <a:r>
              <a:rPr sz="2400" dirty="0">
                <a:solidFill>
                  <a:schemeClr val="tx1"/>
                </a:solidFill>
                <a:latin typeface="Times New Roman"/>
                <a:cs typeface="Times New Roman"/>
              </a:rPr>
              <a:t>and</a:t>
            </a:r>
            <a:r>
              <a:rPr sz="2400" spc="-25" dirty="0">
                <a:solidFill>
                  <a:schemeClr val="tx1"/>
                </a:solidFill>
                <a:latin typeface="Times New Roman"/>
                <a:cs typeface="Times New Roman"/>
              </a:rPr>
              <a:t> </a:t>
            </a:r>
            <a:r>
              <a:rPr sz="2400" dirty="0">
                <a:solidFill>
                  <a:schemeClr val="tx1"/>
                </a:solidFill>
                <a:latin typeface="Times New Roman"/>
                <a:cs typeface="Times New Roman"/>
              </a:rPr>
              <a:t>whenever</a:t>
            </a:r>
            <a:r>
              <a:rPr sz="2400" spc="-20" dirty="0">
                <a:solidFill>
                  <a:schemeClr val="tx1"/>
                </a:solidFill>
                <a:latin typeface="Times New Roman"/>
                <a:cs typeface="Times New Roman"/>
              </a:rPr>
              <a:t> </a:t>
            </a:r>
            <a:r>
              <a:rPr sz="2400" dirty="0">
                <a:solidFill>
                  <a:schemeClr val="tx1"/>
                </a:solidFill>
                <a:latin typeface="Times New Roman"/>
                <a:cs typeface="Times New Roman"/>
              </a:rPr>
              <a:t>we</a:t>
            </a:r>
            <a:r>
              <a:rPr sz="2400" spc="-20" dirty="0">
                <a:solidFill>
                  <a:schemeClr val="tx1"/>
                </a:solidFill>
                <a:latin typeface="Times New Roman"/>
                <a:cs typeface="Times New Roman"/>
              </a:rPr>
              <a:t> </a:t>
            </a:r>
            <a:r>
              <a:rPr sz="2400" dirty="0">
                <a:solidFill>
                  <a:schemeClr val="tx1"/>
                </a:solidFill>
                <a:latin typeface="Times New Roman"/>
                <a:cs typeface="Times New Roman"/>
              </a:rPr>
              <a:t>speak</a:t>
            </a:r>
            <a:r>
              <a:rPr sz="2400" spc="-25" dirty="0">
                <a:solidFill>
                  <a:schemeClr val="tx1"/>
                </a:solidFill>
                <a:latin typeface="Times New Roman"/>
                <a:cs typeface="Times New Roman"/>
              </a:rPr>
              <a:t> </a:t>
            </a:r>
            <a:r>
              <a:rPr sz="2400" dirty="0">
                <a:solidFill>
                  <a:schemeClr val="tx1"/>
                </a:solidFill>
                <a:latin typeface="Times New Roman"/>
                <a:cs typeface="Times New Roman"/>
              </a:rPr>
              <a:t>of</a:t>
            </a:r>
            <a:r>
              <a:rPr sz="2400" spc="-15" dirty="0">
                <a:solidFill>
                  <a:schemeClr val="tx1"/>
                </a:solidFill>
                <a:latin typeface="Times New Roman"/>
                <a:cs typeface="Times New Roman"/>
              </a:rPr>
              <a:t> </a:t>
            </a:r>
            <a:r>
              <a:rPr sz="2400" dirty="0">
                <a:solidFill>
                  <a:schemeClr val="tx1"/>
                </a:solidFill>
                <a:latin typeface="Times New Roman"/>
                <a:cs typeface="Times New Roman"/>
              </a:rPr>
              <a:t>social</a:t>
            </a:r>
            <a:r>
              <a:rPr sz="2400" spc="-2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20" dirty="0">
                <a:solidFill>
                  <a:schemeClr val="tx1"/>
                </a:solidFill>
                <a:latin typeface="Times New Roman"/>
                <a:cs typeface="Times New Roman"/>
              </a:rPr>
              <a:t> </a:t>
            </a:r>
            <a:r>
              <a:rPr sz="2400" spc="-25" dirty="0">
                <a:solidFill>
                  <a:schemeClr val="tx1"/>
                </a:solidFill>
                <a:latin typeface="Times New Roman"/>
                <a:cs typeface="Times New Roman"/>
              </a:rPr>
              <a:t>the </a:t>
            </a:r>
            <a:r>
              <a:rPr sz="2400" dirty="0">
                <a:solidFill>
                  <a:schemeClr val="tx1"/>
                </a:solidFill>
                <a:latin typeface="Times New Roman"/>
                <a:cs typeface="Times New Roman"/>
              </a:rPr>
              <a:t>importance</a:t>
            </a:r>
            <a:r>
              <a:rPr sz="2400" spc="-20" dirty="0">
                <a:solidFill>
                  <a:schemeClr val="tx1"/>
                </a:solidFill>
                <a:latin typeface="Times New Roman"/>
                <a:cs typeface="Times New Roman"/>
              </a:rPr>
              <a:t> </a:t>
            </a:r>
            <a:r>
              <a:rPr sz="2400" dirty="0">
                <a:solidFill>
                  <a:schemeClr val="tx1"/>
                </a:solidFill>
                <a:latin typeface="Times New Roman"/>
                <a:cs typeface="Times New Roman"/>
              </a:rPr>
              <a:t>of</a:t>
            </a:r>
            <a:r>
              <a:rPr sz="2400" spc="-15" dirty="0">
                <a:solidFill>
                  <a:schemeClr val="tx1"/>
                </a:solidFill>
                <a:latin typeface="Times New Roman"/>
                <a:cs typeface="Times New Roman"/>
              </a:rPr>
              <a:t> </a:t>
            </a:r>
            <a:r>
              <a:rPr sz="2400" dirty="0">
                <a:solidFill>
                  <a:schemeClr val="tx1"/>
                </a:solidFill>
                <a:latin typeface="Times New Roman"/>
                <a:cs typeface="Times New Roman"/>
              </a:rPr>
              <a:t>each</a:t>
            </a:r>
            <a:r>
              <a:rPr sz="2400" spc="-15" dirty="0">
                <a:solidFill>
                  <a:schemeClr val="tx1"/>
                </a:solidFill>
                <a:latin typeface="Times New Roman"/>
                <a:cs typeface="Times New Roman"/>
              </a:rPr>
              <a:t> </a:t>
            </a:r>
            <a:r>
              <a:rPr sz="2400" dirty="0">
                <a:solidFill>
                  <a:schemeClr val="tx1"/>
                </a:solidFill>
                <a:latin typeface="Times New Roman"/>
                <a:cs typeface="Times New Roman"/>
              </a:rPr>
              <a:t>of</a:t>
            </a:r>
            <a:r>
              <a:rPr sz="2400" spc="-15" dirty="0">
                <a:solidFill>
                  <a:schemeClr val="tx1"/>
                </a:solidFill>
                <a:latin typeface="Times New Roman"/>
                <a:cs typeface="Times New Roman"/>
              </a:rPr>
              <a:t> </a:t>
            </a:r>
            <a:r>
              <a:rPr sz="2400" dirty="0">
                <a:solidFill>
                  <a:schemeClr val="tx1"/>
                </a:solidFill>
                <a:latin typeface="Times New Roman"/>
                <a:cs typeface="Times New Roman"/>
              </a:rPr>
              <a:t>these</a:t>
            </a:r>
            <a:r>
              <a:rPr sz="2400" spc="-20" dirty="0">
                <a:solidFill>
                  <a:schemeClr val="tx1"/>
                </a:solidFill>
                <a:latin typeface="Times New Roman"/>
                <a:cs typeface="Times New Roman"/>
              </a:rPr>
              <a:t> </a:t>
            </a:r>
            <a:r>
              <a:rPr sz="2400" dirty="0">
                <a:solidFill>
                  <a:schemeClr val="tx1"/>
                </a:solidFill>
                <a:latin typeface="Times New Roman"/>
                <a:cs typeface="Times New Roman"/>
              </a:rPr>
              <a:t>modes</a:t>
            </a:r>
            <a:r>
              <a:rPr sz="2400" spc="-15" dirty="0">
                <a:solidFill>
                  <a:schemeClr val="tx1"/>
                </a:solidFill>
                <a:latin typeface="Times New Roman"/>
                <a:cs typeface="Times New Roman"/>
              </a:rPr>
              <a:t> </a:t>
            </a:r>
            <a:r>
              <a:rPr sz="2400" dirty="0">
                <a:solidFill>
                  <a:schemeClr val="tx1"/>
                </a:solidFill>
                <a:latin typeface="Times New Roman"/>
                <a:cs typeface="Times New Roman"/>
              </a:rPr>
              <a:t>has</a:t>
            </a:r>
            <a:r>
              <a:rPr sz="2400" spc="-15" dirty="0">
                <a:solidFill>
                  <a:schemeClr val="tx1"/>
                </a:solidFill>
                <a:latin typeface="Times New Roman"/>
                <a:cs typeface="Times New Roman"/>
              </a:rPr>
              <a:t> </a:t>
            </a:r>
            <a:r>
              <a:rPr sz="2400" dirty="0">
                <a:solidFill>
                  <a:schemeClr val="tx1"/>
                </a:solidFill>
                <a:latin typeface="Times New Roman"/>
                <a:cs typeface="Times New Roman"/>
              </a:rPr>
              <a:t>to</a:t>
            </a:r>
            <a:r>
              <a:rPr sz="2400" spc="-20" dirty="0">
                <a:solidFill>
                  <a:schemeClr val="tx1"/>
                </a:solidFill>
                <a:latin typeface="Times New Roman"/>
                <a:cs typeface="Times New Roman"/>
              </a:rPr>
              <a:t> </a:t>
            </a:r>
            <a:r>
              <a:rPr sz="2400" dirty="0">
                <a:solidFill>
                  <a:schemeClr val="tx1"/>
                </a:solidFill>
                <a:latin typeface="Times New Roman"/>
                <a:cs typeface="Times New Roman"/>
              </a:rPr>
              <a:t>be</a:t>
            </a:r>
            <a:r>
              <a:rPr sz="2400" spc="-10" dirty="0">
                <a:solidFill>
                  <a:schemeClr val="tx1"/>
                </a:solidFill>
                <a:latin typeface="Times New Roman"/>
                <a:cs typeface="Times New Roman"/>
              </a:rPr>
              <a:t> </a:t>
            </a:r>
            <a:r>
              <a:rPr sz="2400" dirty="0" smtClean="0">
                <a:solidFill>
                  <a:schemeClr val="tx1"/>
                </a:solidFill>
                <a:latin typeface="Times New Roman"/>
                <a:cs typeface="Times New Roman"/>
              </a:rPr>
              <a:t>assessed</a:t>
            </a:r>
            <a:endParaRPr sz="2400" dirty="0">
              <a:solidFill>
                <a:schemeClr val="tx1"/>
              </a:solidFill>
              <a:latin typeface="Times New Roman"/>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35186" y="1310894"/>
            <a:ext cx="7693659" cy="3413242"/>
          </a:xfrm>
          <a:prstGeom prst="rect">
            <a:avLst/>
          </a:prstGeom>
        </p:spPr>
        <p:txBody>
          <a:bodyPr vert="horz" wrap="square" lIns="0" tIns="12065" rIns="0" bIns="0" rtlCol="0">
            <a:spAutoFit/>
          </a:bodyPr>
          <a:lstStyle/>
          <a:p>
            <a:pPr marL="355600" marR="154940" indent="-342900">
              <a:lnSpc>
                <a:spcPct val="108100"/>
              </a:lnSpc>
              <a:spcBef>
                <a:spcPts val="95"/>
              </a:spcBef>
              <a:buFont typeface="Segoe UI Symbol"/>
              <a:buChar char="❖"/>
              <a:tabLst>
                <a:tab pos="356870" algn="l"/>
              </a:tabLst>
            </a:pPr>
            <a:r>
              <a:rPr sz="2400" dirty="0">
                <a:solidFill>
                  <a:schemeClr val="tx1"/>
                </a:solidFill>
                <a:latin typeface="Times New Roman"/>
                <a:cs typeface="Times New Roman"/>
              </a:rPr>
              <a:t>Social</a:t>
            </a:r>
            <a:r>
              <a:rPr sz="2400" spc="-3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30" dirty="0">
                <a:solidFill>
                  <a:schemeClr val="tx1"/>
                </a:solidFill>
                <a:latin typeface="Times New Roman"/>
                <a:cs typeface="Times New Roman"/>
              </a:rPr>
              <a:t> </a:t>
            </a:r>
            <a:r>
              <a:rPr sz="2400" dirty="0">
                <a:solidFill>
                  <a:schemeClr val="tx1"/>
                </a:solidFill>
                <a:latin typeface="Times New Roman"/>
                <a:cs typeface="Times New Roman"/>
              </a:rPr>
              <a:t>can</a:t>
            </a:r>
            <a:r>
              <a:rPr sz="2400" spc="-30" dirty="0">
                <a:solidFill>
                  <a:schemeClr val="tx1"/>
                </a:solidFill>
                <a:latin typeface="Times New Roman"/>
                <a:cs typeface="Times New Roman"/>
              </a:rPr>
              <a:t> </a:t>
            </a:r>
            <a:r>
              <a:rPr sz="2400" dirty="0">
                <a:solidFill>
                  <a:schemeClr val="tx1"/>
                </a:solidFill>
                <a:latin typeface="Times New Roman"/>
                <a:cs typeface="Times New Roman"/>
              </a:rPr>
              <a:t>originate</a:t>
            </a:r>
            <a:r>
              <a:rPr sz="2400" spc="-20" dirty="0">
                <a:solidFill>
                  <a:schemeClr val="tx1"/>
                </a:solidFill>
                <a:latin typeface="Times New Roman"/>
                <a:cs typeface="Times New Roman"/>
              </a:rPr>
              <a:t> </a:t>
            </a:r>
            <a:r>
              <a:rPr sz="2400" dirty="0">
                <a:solidFill>
                  <a:schemeClr val="tx1"/>
                </a:solidFill>
                <a:latin typeface="Times New Roman"/>
                <a:cs typeface="Times New Roman"/>
              </a:rPr>
              <a:t>from</a:t>
            </a:r>
            <a:r>
              <a:rPr sz="2400" spc="-25" dirty="0">
                <a:solidFill>
                  <a:schemeClr val="tx1"/>
                </a:solidFill>
                <a:latin typeface="Times New Roman"/>
                <a:cs typeface="Times New Roman"/>
              </a:rPr>
              <a:t> </a:t>
            </a:r>
            <a:r>
              <a:rPr sz="2400" dirty="0">
                <a:solidFill>
                  <a:schemeClr val="tx1"/>
                </a:solidFill>
                <a:latin typeface="Times New Roman"/>
                <a:cs typeface="Times New Roman"/>
              </a:rPr>
              <a:t>either</a:t>
            </a:r>
            <a:r>
              <a:rPr sz="2400" spc="35" dirty="0">
                <a:solidFill>
                  <a:schemeClr val="tx1"/>
                </a:solidFill>
                <a:latin typeface="Times New Roman"/>
                <a:cs typeface="Times New Roman"/>
              </a:rPr>
              <a:t> </a:t>
            </a:r>
            <a:r>
              <a:rPr sz="2400" i="1" dirty="0">
                <a:solidFill>
                  <a:schemeClr val="tx1"/>
                </a:solidFill>
                <a:latin typeface="Times New Roman"/>
                <a:cs typeface="Times New Roman"/>
              </a:rPr>
              <a:t>within</a:t>
            </a:r>
            <a:r>
              <a:rPr sz="2400" i="1" spc="-5" dirty="0">
                <a:solidFill>
                  <a:schemeClr val="tx1"/>
                </a:solidFill>
                <a:latin typeface="Times New Roman"/>
                <a:cs typeface="Times New Roman"/>
              </a:rPr>
              <a:t> </a:t>
            </a:r>
            <a:r>
              <a:rPr sz="2400" dirty="0">
                <a:solidFill>
                  <a:schemeClr val="tx1"/>
                </a:solidFill>
                <a:latin typeface="Times New Roman"/>
                <a:cs typeface="Times New Roman"/>
              </a:rPr>
              <a:t>a</a:t>
            </a:r>
            <a:r>
              <a:rPr sz="2400" spc="-30" dirty="0">
                <a:solidFill>
                  <a:schemeClr val="tx1"/>
                </a:solidFill>
                <a:latin typeface="Times New Roman"/>
                <a:cs typeface="Times New Roman"/>
              </a:rPr>
              <a:t> </a:t>
            </a:r>
            <a:r>
              <a:rPr sz="2400" spc="-10" dirty="0">
                <a:solidFill>
                  <a:schemeClr val="tx1"/>
                </a:solidFill>
                <a:latin typeface="Times New Roman"/>
                <a:cs typeface="Times New Roman"/>
              </a:rPr>
              <a:t>society,</a:t>
            </a:r>
            <a:r>
              <a:rPr sz="2400" spc="-20" dirty="0">
                <a:solidFill>
                  <a:schemeClr val="tx1"/>
                </a:solidFill>
                <a:latin typeface="Times New Roman"/>
                <a:cs typeface="Times New Roman"/>
              </a:rPr>
              <a:t> </a:t>
            </a:r>
            <a:r>
              <a:rPr sz="2400" spc="-25" dirty="0">
                <a:solidFill>
                  <a:schemeClr val="tx1"/>
                </a:solidFill>
                <a:latin typeface="Times New Roman"/>
                <a:cs typeface="Times New Roman"/>
              </a:rPr>
              <a:t>or </a:t>
            </a:r>
            <a:r>
              <a:rPr sz="2400" dirty="0">
                <a:solidFill>
                  <a:schemeClr val="tx1"/>
                </a:solidFill>
                <a:latin typeface="Times New Roman"/>
                <a:cs typeface="Times New Roman"/>
              </a:rPr>
              <a:t>from </a:t>
            </a:r>
            <a:r>
              <a:rPr sz="2400" i="1" dirty="0">
                <a:solidFill>
                  <a:schemeClr val="tx1"/>
                </a:solidFill>
                <a:latin typeface="Times New Roman"/>
                <a:cs typeface="Times New Roman"/>
              </a:rPr>
              <a:t>outside </a:t>
            </a:r>
            <a:r>
              <a:rPr sz="2400" dirty="0">
                <a:solidFill>
                  <a:schemeClr val="tx1"/>
                </a:solidFill>
                <a:latin typeface="Times New Roman"/>
                <a:cs typeface="Times New Roman"/>
              </a:rPr>
              <a:t>of a</a:t>
            </a:r>
            <a:r>
              <a:rPr sz="2400" spc="-5" dirty="0">
                <a:solidFill>
                  <a:schemeClr val="tx1"/>
                </a:solidFill>
                <a:latin typeface="Times New Roman"/>
                <a:cs typeface="Times New Roman"/>
              </a:rPr>
              <a:t> </a:t>
            </a:r>
            <a:r>
              <a:rPr sz="2400" spc="-10" dirty="0">
                <a:solidFill>
                  <a:schemeClr val="tx1"/>
                </a:solidFill>
                <a:latin typeface="Times New Roman"/>
                <a:cs typeface="Times New Roman"/>
              </a:rPr>
              <a:t>society.</a:t>
            </a:r>
            <a:endParaRPr sz="2400" dirty="0">
              <a:solidFill>
                <a:schemeClr val="tx1"/>
              </a:solidFill>
              <a:latin typeface="Times New Roman"/>
              <a:cs typeface="Times New Roman"/>
            </a:endParaRPr>
          </a:p>
          <a:p>
            <a:pPr marL="274320" indent="-262255">
              <a:lnSpc>
                <a:spcPts val="2650"/>
              </a:lnSpc>
              <a:buFont typeface="Segoe UI Symbol"/>
              <a:buChar char="⮚"/>
              <a:tabLst>
                <a:tab pos="274955" algn="l"/>
                <a:tab pos="1459230" algn="l"/>
                <a:tab pos="2559685" algn="l"/>
                <a:tab pos="2965450" algn="l"/>
                <a:tab pos="3845560" algn="l"/>
                <a:tab pos="4914265" algn="l"/>
                <a:tab pos="5437505" algn="l"/>
                <a:tab pos="6230620" algn="l"/>
                <a:tab pos="7212330" algn="l"/>
              </a:tabLst>
            </a:pPr>
            <a:r>
              <a:rPr sz="2400" b="1" spc="-10" dirty="0">
                <a:solidFill>
                  <a:schemeClr val="tx1"/>
                </a:solidFill>
                <a:latin typeface="Times New Roman"/>
                <a:cs typeface="Times New Roman"/>
              </a:rPr>
              <a:t>I</a:t>
            </a:r>
            <a:r>
              <a:rPr sz="2400" b="1" spc="-10" dirty="0">
                <a:solidFill>
                  <a:schemeClr val="tx1"/>
                </a:solidFill>
                <a:uFill>
                  <a:solidFill>
                    <a:srgbClr val="581EDD"/>
                  </a:solidFill>
                </a:uFill>
                <a:latin typeface="Times New Roman"/>
                <a:cs typeface="Times New Roman"/>
              </a:rPr>
              <a:t>nternal</a:t>
            </a:r>
            <a:r>
              <a:rPr sz="2400" b="1" dirty="0">
                <a:solidFill>
                  <a:schemeClr val="tx1"/>
                </a:solidFill>
                <a:uFill>
                  <a:solidFill>
                    <a:srgbClr val="581EDD"/>
                  </a:solidFill>
                </a:uFill>
                <a:latin typeface="Times New Roman"/>
                <a:cs typeface="Times New Roman"/>
              </a:rPr>
              <a:t>	</a:t>
            </a:r>
            <a:r>
              <a:rPr sz="2400" b="1" spc="-10" dirty="0">
                <a:solidFill>
                  <a:schemeClr val="tx1"/>
                </a:solidFill>
                <a:uFill>
                  <a:solidFill>
                    <a:srgbClr val="581EDD"/>
                  </a:solidFill>
                </a:uFill>
                <a:latin typeface="Times New Roman"/>
                <a:cs typeface="Times New Roman"/>
              </a:rPr>
              <a:t>sources</a:t>
            </a:r>
            <a:r>
              <a:rPr sz="2400" b="1" dirty="0">
                <a:solidFill>
                  <a:schemeClr val="tx1"/>
                </a:solidFill>
                <a:uFill>
                  <a:solidFill>
                    <a:srgbClr val="581EDD"/>
                  </a:solidFill>
                </a:uFill>
                <a:latin typeface="Times New Roman"/>
                <a:cs typeface="Times New Roman"/>
              </a:rPr>
              <a:t>	</a:t>
            </a:r>
            <a:r>
              <a:rPr sz="2400" b="1" spc="-25" dirty="0">
                <a:solidFill>
                  <a:schemeClr val="tx1"/>
                </a:solidFill>
                <a:uFill>
                  <a:solidFill>
                    <a:srgbClr val="581EDD"/>
                  </a:solidFill>
                </a:uFill>
                <a:latin typeface="Times New Roman"/>
                <a:cs typeface="Times New Roman"/>
              </a:rPr>
              <a:t>of</a:t>
            </a:r>
            <a:r>
              <a:rPr sz="2400" b="1" dirty="0">
                <a:solidFill>
                  <a:schemeClr val="tx1"/>
                </a:solidFill>
                <a:uFill>
                  <a:solidFill>
                    <a:srgbClr val="581EDD"/>
                  </a:solidFill>
                </a:uFill>
                <a:latin typeface="Times New Roman"/>
                <a:cs typeface="Times New Roman"/>
              </a:rPr>
              <a:t>	</a:t>
            </a:r>
            <a:r>
              <a:rPr sz="2400" b="1" spc="-10" dirty="0">
                <a:solidFill>
                  <a:schemeClr val="tx1"/>
                </a:solidFill>
                <a:uFill>
                  <a:solidFill>
                    <a:srgbClr val="581EDD"/>
                  </a:solidFill>
                </a:uFill>
                <a:latin typeface="Times New Roman"/>
                <a:cs typeface="Times New Roman"/>
              </a:rPr>
              <a:t>social</a:t>
            </a:r>
            <a:r>
              <a:rPr sz="2400" b="1" dirty="0">
                <a:solidFill>
                  <a:schemeClr val="tx1"/>
                </a:solidFill>
                <a:uFill>
                  <a:solidFill>
                    <a:srgbClr val="581EDD"/>
                  </a:solidFill>
                </a:uFill>
                <a:latin typeface="Times New Roman"/>
                <a:cs typeface="Times New Roman"/>
              </a:rPr>
              <a:t>	</a:t>
            </a:r>
            <a:r>
              <a:rPr sz="2400" b="1" spc="-10" dirty="0">
                <a:solidFill>
                  <a:schemeClr val="tx1"/>
                </a:solidFill>
                <a:uFill>
                  <a:solidFill>
                    <a:srgbClr val="581EDD"/>
                  </a:solidFill>
                </a:uFill>
                <a:latin typeface="Times New Roman"/>
                <a:cs typeface="Times New Roman"/>
              </a:rPr>
              <a:t>change</a:t>
            </a:r>
            <a:r>
              <a:rPr sz="2400" b="1" i="1" dirty="0">
                <a:solidFill>
                  <a:schemeClr val="tx1"/>
                </a:solidFill>
                <a:latin typeface="Times New Roman"/>
                <a:cs typeface="Times New Roman"/>
              </a:rPr>
              <a:t>	</a:t>
            </a:r>
            <a:r>
              <a:rPr lang="ar-SA" sz="2400" b="1" dirty="0" smtClean="0">
                <a:solidFill>
                  <a:schemeClr val="tx1"/>
                </a:solidFill>
                <a:latin typeface="Times New Roman"/>
                <a:cs typeface="Times New Roman"/>
              </a:rPr>
              <a:t>:</a:t>
            </a:r>
            <a:r>
              <a:rPr sz="2400" spc="-25" dirty="0" smtClean="0">
                <a:solidFill>
                  <a:schemeClr val="tx1"/>
                </a:solidFill>
                <a:latin typeface="Times New Roman"/>
                <a:cs typeface="Times New Roman"/>
              </a:rPr>
              <a:t>are</a:t>
            </a:r>
            <a:r>
              <a:rPr sz="2400" dirty="0">
                <a:solidFill>
                  <a:schemeClr val="tx1"/>
                </a:solidFill>
                <a:latin typeface="Times New Roman"/>
                <a:cs typeface="Times New Roman"/>
              </a:rPr>
              <a:t>	</a:t>
            </a:r>
            <a:r>
              <a:rPr sz="2400" spc="-10" dirty="0">
                <a:solidFill>
                  <a:schemeClr val="tx1"/>
                </a:solidFill>
                <a:latin typeface="Times New Roman"/>
                <a:cs typeface="Times New Roman"/>
              </a:rPr>
              <a:t>those</a:t>
            </a:r>
            <a:r>
              <a:rPr sz="2400" dirty="0">
                <a:solidFill>
                  <a:schemeClr val="tx1"/>
                </a:solidFill>
                <a:latin typeface="Times New Roman"/>
                <a:cs typeface="Times New Roman"/>
              </a:rPr>
              <a:t>	</a:t>
            </a:r>
            <a:r>
              <a:rPr sz="2400" spc="-10" dirty="0">
                <a:solidFill>
                  <a:schemeClr val="tx1"/>
                </a:solidFill>
                <a:latin typeface="Times New Roman"/>
                <a:cs typeface="Times New Roman"/>
              </a:rPr>
              <a:t>factors</a:t>
            </a:r>
            <a:r>
              <a:rPr sz="2400" dirty="0">
                <a:solidFill>
                  <a:schemeClr val="tx1"/>
                </a:solidFill>
                <a:latin typeface="Times New Roman"/>
                <a:cs typeface="Times New Roman"/>
              </a:rPr>
              <a:t>	</a:t>
            </a:r>
            <a:r>
              <a:rPr sz="2400" spc="-20" dirty="0">
                <a:solidFill>
                  <a:schemeClr val="tx1"/>
                </a:solidFill>
                <a:latin typeface="Times New Roman"/>
                <a:cs typeface="Times New Roman"/>
              </a:rPr>
              <a:t>that</a:t>
            </a:r>
            <a:endParaRPr sz="2400" dirty="0">
              <a:solidFill>
                <a:schemeClr val="tx1"/>
              </a:solidFill>
              <a:latin typeface="Times New Roman"/>
              <a:cs typeface="Times New Roman"/>
            </a:endParaRPr>
          </a:p>
          <a:p>
            <a:pPr marL="355600" marR="5080">
              <a:lnSpc>
                <a:spcPts val="2810"/>
              </a:lnSpc>
              <a:spcBef>
                <a:spcPts val="385"/>
              </a:spcBef>
              <a:tabLst>
                <a:tab pos="1666875" algn="l"/>
                <a:tab pos="2673985" algn="l"/>
                <a:tab pos="3037205" algn="l"/>
                <a:tab pos="4213225" algn="l"/>
                <a:tab pos="5304155" algn="l"/>
                <a:tab pos="5988050" algn="l"/>
                <a:tab pos="6960870" algn="l"/>
                <a:tab pos="7443470" algn="l"/>
              </a:tabLst>
            </a:pPr>
            <a:r>
              <a:rPr sz="2400" spc="-10" dirty="0">
                <a:solidFill>
                  <a:schemeClr val="tx1"/>
                </a:solidFill>
                <a:latin typeface="Times New Roman"/>
                <a:cs typeface="Times New Roman"/>
              </a:rPr>
              <a:t>originate</a:t>
            </a:r>
            <a:r>
              <a:rPr sz="2400" dirty="0">
                <a:solidFill>
                  <a:schemeClr val="tx1"/>
                </a:solidFill>
                <a:latin typeface="Times New Roman"/>
                <a:cs typeface="Times New Roman"/>
              </a:rPr>
              <a:t>	</a:t>
            </a:r>
            <a:r>
              <a:rPr sz="2400" spc="-10" dirty="0">
                <a:solidFill>
                  <a:schemeClr val="tx1"/>
                </a:solidFill>
                <a:latin typeface="Times New Roman"/>
                <a:cs typeface="Times New Roman"/>
              </a:rPr>
              <a:t>within</a:t>
            </a:r>
            <a:r>
              <a:rPr sz="2400" dirty="0">
                <a:solidFill>
                  <a:schemeClr val="tx1"/>
                </a:solidFill>
                <a:latin typeface="Times New Roman"/>
                <a:cs typeface="Times New Roman"/>
              </a:rPr>
              <a:t>	</a:t>
            </a:r>
            <a:r>
              <a:rPr sz="2400" spc="-50" dirty="0">
                <a:solidFill>
                  <a:schemeClr val="tx1"/>
                </a:solidFill>
                <a:latin typeface="Times New Roman"/>
                <a:cs typeface="Times New Roman"/>
              </a:rPr>
              <a:t>a</a:t>
            </a:r>
            <a:r>
              <a:rPr sz="2400" dirty="0">
                <a:solidFill>
                  <a:schemeClr val="tx1"/>
                </a:solidFill>
                <a:latin typeface="Times New Roman"/>
                <a:cs typeface="Times New Roman"/>
              </a:rPr>
              <a:t>	</a:t>
            </a:r>
            <a:r>
              <a:rPr sz="2400" spc="-10" dirty="0">
                <a:solidFill>
                  <a:schemeClr val="tx1"/>
                </a:solidFill>
                <a:latin typeface="Times New Roman"/>
                <a:cs typeface="Times New Roman"/>
              </a:rPr>
              <a:t>specific</a:t>
            </a:r>
            <a:r>
              <a:rPr sz="2400" dirty="0">
                <a:solidFill>
                  <a:schemeClr val="tx1"/>
                </a:solidFill>
                <a:latin typeface="Times New Roman"/>
                <a:cs typeface="Times New Roman"/>
              </a:rPr>
              <a:t>	</a:t>
            </a:r>
            <a:r>
              <a:rPr sz="2400" spc="-10" dirty="0">
                <a:solidFill>
                  <a:schemeClr val="tx1"/>
                </a:solidFill>
                <a:latin typeface="Times New Roman"/>
                <a:cs typeface="Times New Roman"/>
              </a:rPr>
              <a:t>society</a:t>
            </a:r>
            <a:r>
              <a:rPr sz="2400" dirty="0">
                <a:solidFill>
                  <a:schemeClr val="tx1"/>
                </a:solidFill>
                <a:latin typeface="Times New Roman"/>
                <a:cs typeface="Times New Roman"/>
              </a:rPr>
              <a:t>	</a:t>
            </a:r>
            <a:r>
              <a:rPr sz="2400" spc="-20" dirty="0">
                <a:solidFill>
                  <a:schemeClr val="tx1"/>
                </a:solidFill>
                <a:latin typeface="Times New Roman"/>
                <a:cs typeface="Times New Roman"/>
              </a:rPr>
              <a:t>that</a:t>
            </a:r>
            <a:r>
              <a:rPr sz="2400" dirty="0">
                <a:solidFill>
                  <a:schemeClr val="tx1"/>
                </a:solidFill>
                <a:latin typeface="Times New Roman"/>
                <a:cs typeface="Times New Roman"/>
              </a:rPr>
              <a:t>	</a:t>
            </a:r>
            <a:r>
              <a:rPr sz="2400" spc="-10" dirty="0">
                <a:solidFill>
                  <a:schemeClr val="tx1"/>
                </a:solidFill>
                <a:latin typeface="Times New Roman"/>
                <a:cs typeface="Times New Roman"/>
              </a:rPr>
              <a:t>singly</a:t>
            </a:r>
            <a:r>
              <a:rPr sz="2400" dirty="0">
                <a:solidFill>
                  <a:schemeClr val="tx1"/>
                </a:solidFill>
                <a:latin typeface="Times New Roman"/>
                <a:cs typeface="Times New Roman"/>
              </a:rPr>
              <a:t>	</a:t>
            </a:r>
            <a:r>
              <a:rPr sz="2400" spc="-25" dirty="0">
                <a:solidFill>
                  <a:schemeClr val="tx1"/>
                </a:solidFill>
                <a:latin typeface="Times New Roman"/>
                <a:cs typeface="Times New Roman"/>
              </a:rPr>
              <a:t>or</a:t>
            </a:r>
            <a:r>
              <a:rPr sz="2400" dirty="0">
                <a:solidFill>
                  <a:schemeClr val="tx1"/>
                </a:solidFill>
                <a:latin typeface="Times New Roman"/>
                <a:cs typeface="Times New Roman"/>
              </a:rPr>
              <a:t>	</a:t>
            </a:r>
            <a:r>
              <a:rPr sz="2400" spc="-25" dirty="0">
                <a:solidFill>
                  <a:schemeClr val="tx1"/>
                </a:solidFill>
                <a:latin typeface="Times New Roman"/>
                <a:cs typeface="Times New Roman"/>
              </a:rPr>
              <a:t>in </a:t>
            </a:r>
            <a:r>
              <a:rPr sz="2400" dirty="0">
                <a:solidFill>
                  <a:schemeClr val="tx1"/>
                </a:solidFill>
                <a:latin typeface="Times New Roman"/>
                <a:cs typeface="Times New Roman"/>
              </a:rPr>
              <a:t>combination</a:t>
            </a:r>
            <a:r>
              <a:rPr sz="2400" spc="-25" dirty="0">
                <a:solidFill>
                  <a:schemeClr val="tx1"/>
                </a:solidFill>
                <a:latin typeface="Times New Roman"/>
                <a:cs typeface="Times New Roman"/>
              </a:rPr>
              <a:t> </a:t>
            </a:r>
            <a:r>
              <a:rPr sz="2400" dirty="0">
                <a:solidFill>
                  <a:schemeClr val="tx1"/>
                </a:solidFill>
                <a:latin typeface="Times New Roman"/>
                <a:cs typeface="Times New Roman"/>
              </a:rPr>
              <a:t>with</a:t>
            </a:r>
            <a:r>
              <a:rPr sz="2400" spc="-20" dirty="0">
                <a:solidFill>
                  <a:schemeClr val="tx1"/>
                </a:solidFill>
                <a:latin typeface="Times New Roman"/>
                <a:cs typeface="Times New Roman"/>
              </a:rPr>
              <a:t> </a:t>
            </a:r>
            <a:r>
              <a:rPr sz="2400" dirty="0">
                <a:solidFill>
                  <a:schemeClr val="tx1"/>
                </a:solidFill>
                <a:latin typeface="Times New Roman"/>
                <a:cs typeface="Times New Roman"/>
              </a:rPr>
              <a:t>other</a:t>
            </a:r>
            <a:r>
              <a:rPr sz="2400" spc="-20" dirty="0">
                <a:solidFill>
                  <a:schemeClr val="tx1"/>
                </a:solidFill>
                <a:latin typeface="Times New Roman"/>
                <a:cs typeface="Times New Roman"/>
              </a:rPr>
              <a:t> </a:t>
            </a:r>
            <a:r>
              <a:rPr sz="2400" dirty="0">
                <a:solidFill>
                  <a:schemeClr val="tx1"/>
                </a:solidFill>
                <a:latin typeface="Times New Roman"/>
                <a:cs typeface="Times New Roman"/>
              </a:rPr>
              <a:t>factors</a:t>
            </a:r>
            <a:r>
              <a:rPr sz="2400" spc="-15" dirty="0">
                <a:solidFill>
                  <a:schemeClr val="tx1"/>
                </a:solidFill>
                <a:latin typeface="Times New Roman"/>
                <a:cs typeface="Times New Roman"/>
              </a:rPr>
              <a:t> </a:t>
            </a:r>
            <a:r>
              <a:rPr sz="2400" dirty="0">
                <a:solidFill>
                  <a:schemeClr val="tx1"/>
                </a:solidFill>
                <a:latin typeface="Times New Roman"/>
                <a:cs typeface="Times New Roman"/>
              </a:rPr>
              <a:t>produce</a:t>
            </a:r>
            <a:r>
              <a:rPr sz="2400" spc="-20" dirty="0">
                <a:solidFill>
                  <a:schemeClr val="tx1"/>
                </a:solidFill>
                <a:latin typeface="Times New Roman"/>
                <a:cs typeface="Times New Roman"/>
              </a:rPr>
              <a:t> </a:t>
            </a:r>
            <a:r>
              <a:rPr sz="2400" dirty="0">
                <a:solidFill>
                  <a:schemeClr val="tx1"/>
                </a:solidFill>
                <a:latin typeface="Times New Roman"/>
                <a:cs typeface="Times New Roman"/>
              </a:rPr>
              <a:t>alterations</a:t>
            </a:r>
            <a:r>
              <a:rPr sz="2400" spc="-20" dirty="0">
                <a:solidFill>
                  <a:schemeClr val="tx1"/>
                </a:solidFill>
                <a:latin typeface="Times New Roman"/>
                <a:cs typeface="Times New Roman"/>
              </a:rPr>
              <a:t> </a:t>
            </a:r>
            <a:r>
              <a:rPr sz="2400" dirty="0">
                <a:solidFill>
                  <a:schemeClr val="tx1"/>
                </a:solidFill>
                <a:latin typeface="Times New Roman"/>
                <a:cs typeface="Times New Roman"/>
              </a:rPr>
              <a:t>in</a:t>
            </a:r>
            <a:r>
              <a:rPr sz="2400" spc="-20" dirty="0">
                <a:solidFill>
                  <a:schemeClr val="tx1"/>
                </a:solidFill>
                <a:latin typeface="Times New Roman"/>
                <a:cs typeface="Times New Roman"/>
              </a:rPr>
              <a:t> </a:t>
            </a:r>
            <a:r>
              <a:rPr sz="2400" spc="-10" dirty="0">
                <a:solidFill>
                  <a:schemeClr val="tx1"/>
                </a:solidFill>
                <a:latin typeface="Times New Roman"/>
                <a:cs typeface="Times New Roman"/>
              </a:rPr>
              <a:t>social</a:t>
            </a:r>
            <a:endParaRPr sz="2400" dirty="0">
              <a:solidFill>
                <a:schemeClr val="tx1"/>
              </a:solidFill>
              <a:latin typeface="Times New Roman"/>
              <a:cs typeface="Times New Roman"/>
            </a:endParaRPr>
          </a:p>
          <a:p>
            <a:pPr marL="355600">
              <a:lnSpc>
                <a:spcPts val="2560"/>
              </a:lnSpc>
              <a:spcBef>
                <a:spcPts val="395"/>
              </a:spcBef>
            </a:pPr>
            <a:r>
              <a:rPr sz="2400" dirty="0">
                <a:solidFill>
                  <a:schemeClr val="tx1"/>
                </a:solidFill>
                <a:latin typeface="Times New Roman"/>
                <a:cs typeface="Times New Roman"/>
              </a:rPr>
              <a:t>institutions</a:t>
            </a:r>
            <a:r>
              <a:rPr sz="2400" spc="-45" dirty="0">
                <a:solidFill>
                  <a:schemeClr val="tx1"/>
                </a:solidFill>
                <a:latin typeface="Times New Roman"/>
                <a:cs typeface="Times New Roman"/>
              </a:rPr>
              <a:t> </a:t>
            </a:r>
            <a:r>
              <a:rPr sz="2400" dirty="0">
                <a:solidFill>
                  <a:schemeClr val="tx1"/>
                </a:solidFill>
                <a:latin typeface="Times New Roman"/>
                <a:cs typeface="Times New Roman"/>
              </a:rPr>
              <a:t>and</a:t>
            </a:r>
            <a:r>
              <a:rPr sz="2400" spc="-35" dirty="0">
                <a:solidFill>
                  <a:schemeClr val="tx1"/>
                </a:solidFill>
                <a:latin typeface="Times New Roman"/>
                <a:cs typeface="Times New Roman"/>
              </a:rPr>
              <a:t> </a:t>
            </a:r>
            <a:r>
              <a:rPr sz="2400" dirty="0">
                <a:solidFill>
                  <a:schemeClr val="tx1"/>
                </a:solidFill>
                <a:latin typeface="Times New Roman"/>
                <a:cs typeface="Times New Roman"/>
              </a:rPr>
              <a:t>social</a:t>
            </a:r>
            <a:r>
              <a:rPr sz="2400" spc="-35" dirty="0">
                <a:solidFill>
                  <a:schemeClr val="tx1"/>
                </a:solidFill>
                <a:latin typeface="Times New Roman"/>
                <a:cs typeface="Times New Roman"/>
              </a:rPr>
              <a:t> </a:t>
            </a:r>
            <a:r>
              <a:rPr sz="2400" spc="-10" dirty="0">
                <a:solidFill>
                  <a:schemeClr val="tx1"/>
                </a:solidFill>
                <a:latin typeface="Times New Roman"/>
                <a:cs typeface="Times New Roman"/>
              </a:rPr>
              <a:t>structure.</a:t>
            </a:r>
            <a:endParaRPr sz="2400" dirty="0">
              <a:solidFill>
                <a:schemeClr val="tx1"/>
              </a:solidFill>
              <a:latin typeface="Times New Roman"/>
              <a:cs typeface="Times New Roman"/>
            </a:endParaRPr>
          </a:p>
          <a:p>
            <a:pPr marL="274320" indent="-262255">
              <a:lnSpc>
                <a:spcPts val="2560"/>
              </a:lnSpc>
              <a:buFont typeface="Segoe UI Symbol"/>
              <a:buChar char="⮚"/>
              <a:tabLst>
                <a:tab pos="274955" algn="l"/>
              </a:tabLst>
            </a:pPr>
            <a:r>
              <a:rPr sz="2400" b="1" dirty="0">
                <a:solidFill>
                  <a:schemeClr val="tx1"/>
                </a:solidFill>
                <a:latin typeface="Times New Roman"/>
                <a:cs typeface="Times New Roman"/>
              </a:rPr>
              <a:t>E</a:t>
            </a:r>
            <a:r>
              <a:rPr sz="2400" b="1" dirty="0">
                <a:solidFill>
                  <a:schemeClr val="tx1"/>
                </a:solidFill>
                <a:uFill>
                  <a:solidFill>
                    <a:srgbClr val="581EDD"/>
                  </a:solidFill>
                </a:uFill>
                <a:latin typeface="Times New Roman"/>
                <a:cs typeface="Times New Roman"/>
              </a:rPr>
              <a:t>xternal</a:t>
            </a:r>
            <a:r>
              <a:rPr sz="2400" b="1" spc="-30" dirty="0">
                <a:solidFill>
                  <a:schemeClr val="tx1"/>
                </a:solidFill>
                <a:uFill>
                  <a:solidFill>
                    <a:srgbClr val="581EDD"/>
                  </a:solidFill>
                </a:uFill>
                <a:latin typeface="Times New Roman"/>
                <a:cs typeface="Times New Roman"/>
              </a:rPr>
              <a:t> </a:t>
            </a:r>
            <a:r>
              <a:rPr sz="2400" b="1" dirty="0">
                <a:solidFill>
                  <a:schemeClr val="tx1"/>
                </a:solidFill>
                <a:uFill>
                  <a:solidFill>
                    <a:srgbClr val="581EDD"/>
                  </a:solidFill>
                </a:uFill>
                <a:latin typeface="Times New Roman"/>
                <a:cs typeface="Times New Roman"/>
              </a:rPr>
              <a:t>sources</a:t>
            </a:r>
            <a:r>
              <a:rPr sz="2400" b="1" spc="-25" dirty="0">
                <a:solidFill>
                  <a:schemeClr val="tx1"/>
                </a:solidFill>
                <a:uFill>
                  <a:solidFill>
                    <a:srgbClr val="581EDD"/>
                  </a:solidFill>
                </a:uFill>
                <a:latin typeface="Times New Roman"/>
                <a:cs typeface="Times New Roman"/>
              </a:rPr>
              <a:t> </a:t>
            </a:r>
            <a:r>
              <a:rPr sz="2400" b="1" dirty="0">
                <a:solidFill>
                  <a:schemeClr val="tx1"/>
                </a:solidFill>
                <a:uFill>
                  <a:solidFill>
                    <a:srgbClr val="581EDD"/>
                  </a:solidFill>
                </a:uFill>
                <a:latin typeface="Times New Roman"/>
                <a:cs typeface="Times New Roman"/>
              </a:rPr>
              <a:t>of</a:t>
            </a:r>
            <a:r>
              <a:rPr sz="2400" b="1" spc="-20" dirty="0">
                <a:solidFill>
                  <a:schemeClr val="tx1"/>
                </a:solidFill>
                <a:uFill>
                  <a:solidFill>
                    <a:srgbClr val="581EDD"/>
                  </a:solidFill>
                </a:uFill>
                <a:latin typeface="Times New Roman"/>
                <a:cs typeface="Times New Roman"/>
              </a:rPr>
              <a:t> </a:t>
            </a:r>
            <a:r>
              <a:rPr sz="2400" b="1" dirty="0">
                <a:solidFill>
                  <a:schemeClr val="tx1"/>
                </a:solidFill>
                <a:uFill>
                  <a:solidFill>
                    <a:srgbClr val="581EDD"/>
                  </a:solidFill>
                </a:uFill>
                <a:latin typeface="Times New Roman"/>
                <a:cs typeface="Times New Roman"/>
              </a:rPr>
              <a:t>social</a:t>
            </a:r>
            <a:r>
              <a:rPr sz="2400" b="1" spc="-25" dirty="0">
                <a:solidFill>
                  <a:schemeClr val="tx1"/>
                </a:solidFill>
                <a:uFill>
                  <a:solidFill>
                    <a:srgbClr val="581EDD"/>
                  </a:solidFill>
                </a:uFill>
                <a:latin typeface="Times New Roman"/>
                <a:cs typeface="Times New Roman"/>
              </a:rPr>
              <a:t> </a:t>
            </a:r>
            <a:r>
              <a:rPr sz="2400" b="1" dirty="0">
                <a:solidFill>
                  <a:schemeClr val="tx1"/>
                </a:solidFill>
                <a:uFill>
                  <a:solidFill>
                    <a:srgbClr val="581EDD"/>
                  </a:solidFill>
                </a:uFill>
                <a:latin typeface="Times New Roman"/>
                <a:cs typeface="Times New Roman"/>
              </a:rPr>
              <a:t>change</a:t>
            </a:r>
            <a:r>
              <a:rPr sz="2400" b="1" spc="45" dirty="0">
                <a:solidFill>
                  <a:schemeClr val="tx1"/>
                </a:solidFill>
                <a:uFill>
                  <a:solidFill>
                    <a:srgbClr val="581EDD"/>
                  </a:solidFill>
                </a:uFill>
                <a:latin typeface="Times New Roman"/>
                <a:cs typeface="Times New Roman"/>
              </a:rPr>
              <a:t> </a:t>
            </a:r>
            <a:r>
              <a:rPr lang="ar-SA" sz="2400" b="1" spc="45" dirty="0" smtClean="0">
                <a:solidFill>
                  <a:schemeClr val="tx1"/>
                </a:solidFill>
                <a:uFill>
                  <a:solidFill>
                    <a:srgbClr val="581EDD"/>
                  </a:solidFill>
                </a:uFill>
                <a:latin typeface="Times New Roman"/>
                <a:cs typeface="Times New Roman"/>
              </a:rPr>
              <a:t>:</a:t>
            </a:r>
            <a:r>
              <a:rPr sz="2400" dirty="0" smtClean="0">
                <a:solidFill>
                  <a:schemeClr val="tx1"/>
                </a:solidFill>
                <a:uFill>
                  <a:solidFill>
                    <a:srgbClr val="581EDD"/>
                  </a:solidFill>
                </a:uFill>
                <a:latin typeface="Times New Roman"/>
                <a:cs typeface="Times New Roman"/>
              </a:rPr>
              <a:t>a</a:t>
            </a:r>
            <a:r>
              <a:rPr sz="2400" dirty="0" smtClean="0">
                <a:solidFill>
                  <a:schemeClr val="tx1"/>
                </a:solidFill>
                <a:latin typeface="Times New Roman"/>
                <a:cs typeface="Times New Roman"/>
              </a:rPr>
              <a:t>re</a:t>
            </a:r>
            <a:r>
              <a:rPr sz="2400" spc="-25" dirty="0" smtClean="0">
                <a:solidFill>
                  <a:schemeClr val="tx1"/>
                </a:solidFill>
                <a:latin typeface="Times New Roman"/>
                <a:cs typeface="Times New Roman"/>
              </a:rPr>
              <a:t> </a:t>
            </a:r>
            <a:r>
              <a:rPr sz="2400" dirty="0">
                <a:solidFill>
                  <a:schemeClr val="tx1"/>
                </a:solidFill>
                <a:latin typeface="Times New Roman"/>
                <a:cs typeface="Times New Roman"/>
              </a:rPr>
              <a:t>events</a:t>
            </a:r>
            <a:r>
              <a:rPr sz="2400" spc="-25" dirty="0">
                <a:solidFill>
                  <a:schemeClr val="tx1"/>
                </a:solidFill>
                <a:latin typeface="Times New Roman"/>
                <a:cs typeface="Times New Roman"/>
              </a:rPr>
              <a:t> </a:t>
            </a:r>
            <a:r>
              <a:rPr sz="2400" dirty="0">
                <a:solidFill>
                  <a:schemeClr val="tx1"/>
                </a:solidFill>
                <a:latin typeface="Times New Roman"/>
                <a:cs typeface="Times New Roman"/>
              </a:rPr>
              <a:t>that</a:t>
            </a:r>
            <a:r>
              <a:rPr sz="2400" spc="-25" dirty="0">
                <a:solidFill>
                  <a:schemeClr val="tx1"/>
                </a:solidFill>
                <a:latin typeface="Times New Roman"/>
                <a:cs typeface="Times New Roman"/>
              </a:rPr>
              <a:t> </a:t>
            </a:r>
            <a:r>
              <a:rPr sz="2400" spc="-10" dirty="0">
                <a:solidFill>
                  <a:schemeClr val="tx1"/>
                </a:solidFill>
                <a:latin typeface="Times New Roman"/>
                <a:cs typeface="Times New Roman"/>
              </a:rPr>
              <a:t>originate</a:t>
            </a:r>
            <a:endParaRPr sz="2400" dirty="0">
              <a:solidFill>
                <a:schemeClr val="tx1"/>
              </a:solidFill>
              <a:latin typeface="Times New Roman"/>
              <a:cs typeface="Times New Roman"/>
            </a:endParaRPr>
          </a:p>
          <a:p>
            <a:pPr marL="355600" marR="465455">
              <a:lnSpc>
                <a:spcPts val="2810"/>
              </a:lnSpc>
              <a:spcBef>
                <a:spcPts val="375"/>
              </a:spcBef>
              <a:tabLst>
                <a:tab pos="1388110" algn="l"/>
                <a:tab pos="1794510" algn="l"/>
                <a:tab pos="2081530" algn="l"/>
                <a:tab pos="3096895" algn="l"/>
                <a:tab pos="3484879" algn="l"/>
                <a:tab pos="4281170" algn="l"/>
                <a:tab pos="5107940" algn="l"/>
                <a:tab pos="6120130" algn="l"/>
                <a:tab pos="6508750" algn="l"/>
              </a:tabLst>
            </a:pPr>
            <a:r>
              <a:rPr sz="2400" spc="-10" dirty="0">
                <a:solidFill>
                  <a:schemeClr val="tx1"/>
                </a:solidFill>
                <a:latin typeface="Times New Roman"/>
                <a:cs typeface="Times New Roman"/>
              </a:rPr>
              <a:t>outside</a:t>
            </a:r>
            <a:r>
              <a:rPr sz="2400" dirty="0">
                <a:solidFill>
                  <a:schemeClr val="tx1"/>
                </a:solidFill>
                <a:latin typeface="Times New Roman"/>
                <a:cs typeface="Times New Roman"/>
              </a:rPr>
              <a:t>	</a:t>
            </a:r>
            <a:r>
              <a:rPr sz="2400" spc="-25" dirty="0">
                <a:solidFill>
                  <a:schemeClr val="tx1"/>
                </a:solidFill>
                <a:latin typeface="Times New Roman"/>
                <a:cs typeface="Times New Roman"/>
              </a:rPr>
              <a:t>of</a:t>
            </a:r>
            <a:r>
              <a:rPr sz="2400" dirty="0">
                <a:solidFill>
                  <a:schemeClr val="tx1"/>
                </a:solidFill>
                <a:latin typeface="Times New Roman"/>
                <a:cs typeface="Times New Roman"/>
              </a:rPr>
              <a:t>	</a:t>
            </a:r>
            <a:r>
              <a:rPr sz="2400" spc="-50" dirty="0">
                <a:solidFill>
                  <a:schemeClr val="tx1"/>
                </a:solidFill>
                <a:latin typeface="Times New Roman"/>
                <a:cs typeface="Times New Roman"/>
              </a:rPr>
              <a:t>a</a:t>
            </a:r>
            <a:r>
              <a:rPr sz="2400" dirty="0">
                <a:solidFill>
                  <a:schemeClr val="tx1"/>
                </a:solidFill>
                <a:latin typeface="Times New Roman"/>
                <a:cs typeface="Times New Roman"/>
              </a:rPr>
              <a:t>	</a:t>
            </a:r>
            <a:r>
              <a:rPr sz="2400" spc="-10" dirty="0">
                <a:solidFill>
                  <a:schemeClr val="tx1"/>
                </a:solidFill>
                <a:latin typeface="Times New Roman"/>
                <a:cs typeface="Times New Roman"/>
              </a:rPr>
              <a:t>society</a:t>
            </a:r>
            <a:r>
              <a:rPr sz="2400" dirty="0">
                <a:solidFill>
                  <a:schemeClr val="tx1"/>
                </a:solidFill>
                <a:latin typeface="Times New Roman"/>
                <a:cs typeface="Times New Roman"/>
              </a:rPr>
              <a:t>	</a:t>
            </a:r>
            <a:r>
              <a:rPr sz="2400" spc="-25" dirty="0">
                <a:solidFill>
                  <a:schemeClr val="tx1"/>
                </a:solidFill>
                <a:latin typeface="Times New Roman"/>
                <a:cs typeface="Times New Roman"/>
              </a:rPr>
              <a:t>to</a:t>
            </a:r>
            <a:r>
              <a:rPr sz="2400" dirty="0">
                <a:solidFill>
                  <a:schemeClr val="tx1"/>
                </a:solidFill>
                <a:latin typeface="Times New Roman"/>
                <a:cs typeface="Times New Roman"/>
              </a:rPr>
              <a:t>	</a:t>
            </a:r>
            <a:r>
              <a:rPr sz="2400" spc="-10" dirty="0">
                <a:solidFill>
                  <a:schemeClr val="tx1"/>
                </a:solidFill>
                <a:latin typeface="Times New Roman"/>
                <a:cs typeface="Times New Roman"/>
              </a:rPr>
              <a:t>bring</a:t>
            </a:r>
            <a:r>
              <a:rPr sz="2400" dirty="0">
                <a:solidFill>
                  <a:schemeClr val="tx1"/>
                </a:solidFill>
                <a:latin typeface="Times New Roman"/>
                <a:cs typeface="Times New Roman"/>
              </a:rPr>
              <a:t>	</a:t>
            </a:r>
            <a:r>
              <a:rPr sz="2400" spc="-10" dirty="0">
                <a:solidFill>
                  <a:schemeClr val="tx1"/>
                </a:solidFill>
                <a:latin typeface="Times New Roman"/>
                <a:cs typeface="Times New Roman"/>
              </a:rPr>
              <a:t>about</a:t>
            </a:r>
            <a:r>
              <a:rPr sz="2400" dirty="0">
                <a:solidFill>
                  <a:schemeClr val="tx1"/>
                </a:solidFill>
                <a:latin typeface="Times New Roman"/>
                <a:cs typeface="Times New Roman"/>
              </a:rPr>
              <a:t>	</a:t>
            </a:r>
            <a:r>
              <a:rPr sz="2400" spc="-10" dirty="0">
                <a:solidFill>
                  <a:schemeClr val="tx1"/>
                </a:solidFill>
                <a:latin typeface="Times New Roman"/>
                <a:cs typeface="Times New Roman"/>
              </a:rPr>
              <a:t>change</a:t>
            </a:r>
            <a:r>
              <a:rPr sz="2400" dirty="0">
                <a:solidFill>
                  <a:schemeClr val="tx1"/>
                </a:solidFill>
                <a:latin typeface="Times New Roman"/>
                <a:cs typeface="Times New Roman"/>
              </a:rPr>
              <a:t>	</a:t>
            </a:r>
            <a:r>
              <a:rPr sz="2400" spc="-25" dirty="0">
                <a:solidFill>
                  <a:schemeClr val="tx1"/>
                </a:solidFill>
                <a:latin typeface="Times New Roman"/>
                <a:cs typeface="Times New Roman"/>
              </a:rPr>
              <a:t>to</a:t>
            </a:r>
            <a:r>
              <a:rPr sz="2400" dirty="0">
                <a:solidFill>
                  <a:schemeClr val="tx1"/>
                </a:solidFill>
                <a:latin typeface="Times New Roman"/>
                <a:cs typeface="Times New Roman"/>
              </a:rPr>
              <a:t>	</a:t>
            </a:r>
            <a:r>
              <a:rPr sz="2400" spc="-10" dirty="0">
                <a:solidFill>
                  <a:schemeClr val="tx1"/>
                </a:solidFill>
                <a:latin typeface="Times New Roman"/>
                <a:cs typeface="Times New Roman"/>
              </a:rPr>
              <a:t>social </a:t>
            </a:r>
            <a:r>
              <a:rPr sz="2400" dirty="0">
                <a:solidFill>
                  <a:schemeClr val="tx1"/>
                </a:solidFill>
                <a:latin typeface="Times New Roman"/>
                <a:cs typeface="Times New Roman"/>
              </a:rPr>
              <a:t>institutions</a:t>
            </a:r>
            <a:r>
              <a:rPr sz="2400" spc="-35" dirty="0">
                <a:solidFill>
                  <a:schemeClr val="tx1"/>
                </a:solidFill>
                <a:latin typeface="Times New Roman"/>
                <a:cs typeface="Times New Roman"/>
              </a:rPr>
              <a:t> </a:t>
            </a:r>
            <a:r>
              <a:rPr sz="2400" dirty="0">
                <a:solidFill>
                  <a:schemeClr val="tx1"/>
                </a:solidFill>
                <a:latin typeface="Times New Roman"/>
                <a:cs typeface="Times New Roman"/>
              </a:rPr>
              <a:t>or</a:t>
            </a:r>
            <a:r>
              <a:rPr sz="2400" spc="-25" dirty="0">
                <a:solidFill>
                  <a:schemeClr val="tx1"/>
                </a:solidFill>
                <a:latin typeface="Times New Roman"/>
                <a:cs typeface="Times New Roman"/>
              </a:rPr>
              <a:t> </a:t>
            </a:r>
            <a:r>
              <a:rPr sz="2400" spc="-10" dirty="0">
                <a:solidFill>
                  <a:schemeClr val="tx1"/>
                </a:solidFill>
                <a:latin typeface="Times New Roman"/>
                <a:cs typeface="Times New Roman"/>
              </a:rPr>
              <a:t>structures</a:t>
            </a:r>
            <a:endParaRPr sz="2400" dirty="0">
              <a:solidFill>
                <a:schemeClr val="tx1"/>
              </a:solidFill>
              <a:latin typeface="Times New Roman"/>
              <a:cs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90725" y="1357376"/>
            <a:ext cx="5812790" cy="513080"/>
          </a:xfrm>
          <a:prstGeom prst="rect">
            <a:avLst/>
          </a:prstGeom>
        </p:spPr>
        <p:txBody>
          <a:bodyPr vert="horz" wrap="square" lIns="0" tIns="12700" rIns="0" bIns="0" rtlCol="0">
            <a:spAutoFit/>
          </a:bodyPr>
          <a:lstStyle/>
          <a:p>
            <a:pPr marL="12700">
              <a:lnSpc>
                <a:spcPct val="100000"/>
              </a:lnSpc>
              <a:spcBef>
                <a:spcPts val="100"/>
              </a:spcBef>
            </a:pPr>
            <a:r>
              <a:rPr u="none" dirty="0">
                <a:solidFill>
                  <a:srgbClr val="FF0000"/>
                </a:solidFill>
                <a:uFill>
                  <a:solidFill>
                    <a:srgbClr val="391493"/>
                  </a:solidFill>
                </a:uFill>
              </a:rPr>
              <a:t>Characteristics</a:t>
            </a:r>
            <a:r>
              <a:rPr u="none" spc="-40" dirty="0">
                <a:solidFill>
                  <a:srgbClr val="FF0000"/>
                </a:solidFill>
                <a:uFill>
                  <a:solidFill>
                    <a:srgbClr val="391493"/>
                  </a:solidFill>
                </a:uFill>
              </a:rPr>
              <a:t> </a:t>
            </a:r>
            <a:r>
              <a:rPr u="none" dirty="0">
                <a:solidFill>
                  <a:srgbClr val="FF0000"/>
                </a:solidFill>
                <a:uFill>
                  <a:solidFill>
                    <a:srgbClr val="391493"/>
                  </a:solidFill>
                </a:uFill>
              </a:rPr>
              <a:t>of</a:t>
            </a:r>
            <a:r>
              <a:rPr u="none" spc="-30" dirty="0">
                <a:solidFill>
                  <a:srgbClr val="FF0000"/>
                </a:solidFill>
                <a:uFill>
                  <a:solidFill>
                    <a:srgbClr val="391493"/>
                  </a:solidFill>
                </a:uFill>
              </a:rPr>
              <a:t> </a:t>
            </a:r>
            <a:r>
              <a:rPr u="none" dirty="0">
                <a:solidFill>
                  <a:srgbClr val="FF0000"/>
                </a:solidFill>
                <a:uFill>
                  <a:solidFill>
                    <a:srgbClr val="391493"/>
                  </a:solidFill>
                </a:uFill>
              </a:rPr>
              <a:t>Social</a:t>
            </a:r>
            <a:r>
              <a:rPr u="none" spc="-35" dirty="0">
                <a:solidFill>
                  <a:srgbClr val="FF0000"/>
                </a:solidFill>
                <a:uFill>
                  <a:solidFill>
                    <a:srgbClr val="391493"/>
                  </a:solidFill>
                </a:uFill>
              </a:rPr>
              <a:t> </a:t>
            </a:r>
            <a:r>
              <a:rPr u="none" spc="-10" dirty="0">
                <a:solidFill>
                  <a:srgbClr val="FF0000"/>
                </a:solidFill>
                <a:uFill>
                  <a:solidFill>
                    <a:srgbClr val="391493"/>
                  </a:solidFill>
                </a:uFill>
              </a:rPr>
              <a:t>Change</a:t>
            </a:r>
            <a:r>
              <a:rPr u="none" spc="-10" dirty="0">
                <a:solidFill>
                  <a:srgbClr val="391493"/>
                </a:solidFill>
              </a:rPr>
              <a:t>:</a:t>
            </a:r>
          </a:p>
        </p:txBody>
      </p:sp>
      <p:sp>
        <p:nvSpPr>
          <p:cNvPr id="3" name="object 3"/>
          <p:cNvSpPr txBox="1"/>
          <p:nvPr/>
        </p:nvSpPr>
        <p:spPr>
          <a:xfrm>
            <a:off x="1990342" y="2286000"/>
            <a:ext cx="6576695" cy="3403496"/>
          </a:xfrm>
          <a:prstGeom prst="rect">
            <a:avLst/>
          </a:prstGeom>
        </p:spPr>
        <p:txBody>
          <a:bodyPr vert="horz" wrap="square" lIns="0" tIns="15240" rIns="0" bIns="0" rtlCol="0">
            <a:spAutoFit/>
          </a:bodyPr>
          <a:lstStyle/>
          <a:p>
            <a:pPr marL="12700" marR="3782695">
              <a:spcBef>
                <a:spcPts val="120"/>
              </a:spcBef>
            </a:pPr>
            <a:r>
              <a:rPr sz="2400" b="1" dirty="0" smtClean="0">
                <a:solidFill>
                  <a:srgbClr val="391493"/>
                </a:solidFill>
                <a:latin typeface="Times New Roman"/>
                <a:cs typeface="Times New Roman"/>
              </a:rPr>
              <a:t>(</a:t>
            </a:r>
            <a:r>
              <a:rPr sz="2400" dirty="0" smtClean="0">
                <a:solidFill>
                  <a:schemeClr val="tx1"/>
                </a:solidFill>
                <a:latin typeface="Times New Roman"/>
                <a:cs typeface="Times New Roman"/>
              </a:rPr>
              <a:t>1)Change</a:t>
            </a:r>
            <a:r>
              <a:rPr sz="2400" spc="-5" dirty="0" smtClean="0">
                <a:solidFill>
                  <a:schemeClr val="tx1"/>
                </a:solidFill>
                <a:latin typeface="Times New Roman"/>
                <a:cs typeface="Times New Roman"/>
              </a:rPr>
              <a:t> </a:t>
            </a:r>
            <a:r>
              <a:rPr sz="2400" dirty="0" smtClean="0">
                <a:solidFill>
                  <a:schemeClr val="tx1"/>
                </a:solidFill>
                <a:latin typeface="Times New Roman"/>
                <a:cs typeface="Times New Roman"/>
              </a:rPr>
              <a:t>is</a:t>
            </a:r>
            <a:r>
              <a:rPr sz="2400" spc="-5" dirty="0" smtClean="0">
                <a:solidFill>
                  <a:schemeClr val="tx1"/>
                </a:solidFill>
                <a:latin typeface="Times New Roman"/>
                <a:cs typeface="Times New Roman"/>
              </a:rPr>
              <a:t> </a:t>
            </a:r>
            <a:r>
              <a:rPr sz="2400" spc="-10" dirty="0" smtClean="0">
                <a:solidFill>
                  <a:schemeClr val="tx1"/>
                </a:solidFill>
                <a:latin typeface="Times New Roman"/>
                <a:cs typeface="Times New Roman"/>
              </a:rPr>
              <a:t>Social (2)Universal (3)Continuous </a:t>
            </a:r>
            <a:r>
              <a:rPr sz="2400" dirty="0" smtClean="0">
                <a:solidFill>
                  <a:schemeClr val="tx1"/>
                </a:solidFill>
                <a:latin typeface="Times New Roman"/>
                <a:cs typeface="Times New Roman"/>
              </a:rPr>
              <a:t>(4)</a:t>
            </a:r>
            <a:r>
              <a:rPr sz="2400" dirty="0" err="1" smtClean="0">
                <a:solidFill>
                  <a:schemeClr val="tx1"/>
                </a:solidFill>
                <a:latin typeface="Times New Roman"/>
                <a:cs typeface="Times New Roman"/>
              </a:rPr>
              <a:t>Inevitable</a:t>
            </a:r>
            <a:r>
              <a:rPr sz="2400" spc="-10" dirty="0" err="1" smtClean="0">
                <a:solidFill>
                  <a:schemeClr val="tx1"/>
                </a:solidFill>
                <a:latin typeface="Times New Roman"/>
                <a:cs typeface="Times New Roman"/>
              </a:rPr>
              <a:t>Temporal</a:t>
            </a:r>
            <a:endParaRPr lang="ar-SA" sz="2400" spc="-10" dirty="0" smtClean="0">
              <a:solidFill>
                <a:schemeClr val="tx1"/>
              </a:solidFill>
              <a:latin typeface="Times New Roman"/>
              <a:cs typeface="Times New Roman"/>
            </a:endParaRPr>
          </a:p>
          <a:p>
            <a:pPr marL="368300" indent="-356235">
              <a:spcBef>
                <a:spcPts val="480"/>
              </a:spcBef>
              <a:buSzPct val="95833"/>
              <a:buAutoNum type="arabicParenBoth" startAt="5"/>
              <a:tabLst>
                <a:tab pos="368935" algn="l"/>
              </a:tabLst>
            </a:pPr>
            <a:r>
              <a:rPr sz="2400" dirty="0" smtClean="0">
                <a:solidFill>
                  <a:schemeClr val="tx1"/>
                </a:solidFill>
                <a:latin typeface="Times New Roman"/>
                <a:cs typeface="Times New Roman"/>
              </a:rPr>
              <a:t>Degree</a:t>
            </a:r>
            <a:r>
              <a:rPr sz="2400" spc="-30" dirty="0" smtClean="0">
                <a:solidFill>
                  <a:schemeClr val="tx1"/>
                </a:solidFill>
                <a:latin typeface="Times New Roman"/>
                <a:cs typeface="Times New Roman"/>
              </a:rPr>
              <a:t> </a:t>
            </a:r>
            <a:r>
              <a:rPr sz="2400" dirty="0" smtClean="0">
                <a:solidFill>
                  <a:schemeClr val="tx1"/>
                </a:solidFill>
                <a:latin typeface="Times New Roman"/>
                <a:cs typeface="Times New Roman"/>
              </a:rPr>
              <a:t>or</a:t>
            </a:r>
            <a:r>
              <a:rPr sz="2400" spc="-55" dirty="0" smtClean="0">
                <a:solidFill>
                  <a:schemeClr val="tx1"/>
                </a:solidFill>
                <a:latin typeface="Times New Roman"/>
                <a:cs typeface="Times New Roman"/>
              </a:rPr>
              <a:t> </a:t>
            </a:r>
            <a:r>
              <a:rPr sz="2400" dirty="0" smtClean="0">
                <a:solidFill>
                  <a:schemeClr val="tx1"/>
                </a:solidFill>
                <a:latin typeface="Times New Roman"/>
                <a:cs typeface="Times New Roman"/>
              </a:rPr>
              <a:t>rate</a:t>
            </a:r>
            <a:r>
              <a:rPr sz="2400" spc="-20" dirty="0" smtClean="0">
                <a:solidFill>
                  <a:schemeClr val="tx1"/>
                </a:solidFill>
                <a:latin typeface="Times New Roman"/>
                <a:cs typeface="Times New Roman"/>
              </a:rPr>
              <a:t> </a:t>
            </a:r>
            <a:r>
              <a:rPr sz="2400" dirty="0" smtClean="0">
                <a:solidFill>
                  <a:schemeClr val="tx1"/>
                </a:solidFill>
                <a:latin typeface="Times New Roman"/>
                <a:cs typeface="Times New Roman"/>
              </a:rPr>
              <a:t>of</a:t>
            </a:r>
            <a:r>
              <a:rPr sz="2400" spc="-10" dirty="0" smtClean="0">
                <a:solidFill>
                  <a:schemeClr val="tx1"/>
                </a:solidFill>
                <a:latin typeface="Times New Roman"/>
                <a:cs typeface="Times New Roman"/>
              </a:rPr>
              <a:t> </a:t>
            </a:r>
            <a:r>
              <a:rPr sz="2400" dirty="0" smtClean="0">
                <a:solidFill>
                  <a:schemeClr val="tx1"/>
                </a:solidFill>
                <a:latin typeface="Times New Roman"/>
                <a:cs typeface="Times New Roman"/>
              </a:rPr>
              <a:t>change</a:t>
            </a:r>
            <a:r>
              <a:rPr sz="2400" spc="-15" dirty="0" smtClean="0">
                <a:solidFill>
                  <a:schemeClr val="tx1"/>
                </a:solidFill>
                <a:latin typeface="Times New Roman"/>
                <a:cs typeface="Times New Roman"/>
              </a:rPr>
              <a:t> </a:t>
            </a:r>
            <a:r>
              <a:rPr sz="2400" dirty="0" smtClean="0">
                <a:solidFill>
                  <a:schemeClr val="tx1"/>
                </a:solidFill>
                <a:latin typeface="Times New Roman"/>
                <a:cs typeface="Times New Roman"/>
              </a:rPr>
              <a:t>is</a:t>
            </a:r>
            <a:r>
              <a:rPr sz="2400" spc="-20" dirty="0" smtClean="0">
                <a:solidFill>
                  <a:schemeClr val="tx1"/>
                </a:solidFill>
                <a:latin typeface="Times New Roman"/>
                <a:cs typeface="Times New Roman"/>
              </a:rPr>
              <a:t> </a:t>
            </a:r>
            <a:r>
              <a:rPr sz="2400" dirty="0" smtClean="0">
                <a:solidFill>
                  <a:schemeClr val="tx1"/>
                </a:solidFill>
                <a:latin typeface="Times New Roman"/>
                <a:cs typeface="Times New Roman"/>
              </a:rPr>
              <a:t>not</a:t>
            </a:r>
            <a:r>
              <a:rPr sz="2400" spc="-15" dirty="0" smtClean="0">
                <a:solidFill>
                  <a:schemeClr val="tx1"/>
                </a:solidFill>
                <a:latin typeface="Times New Roman"/>
                <a:cs typeface="Times New Roman"/>
              </a:rPr>
              <a:t> </a:t>
            </a:r>
            <a:r>
              <a:rPr sz="2400" dirty="0" smtClean="0">
                <a:solidFill>
                  <a:schemeClr val="tx1"/>
                </a:solidFill>
                <a:latin typeface="Times New Roman"/>
                <a:cs typeface="Times New Roman"/>
              </a:rPr>
              <a:t>uniform</a:t>
            </a:r>
            <a:endParaRPr lang="ar-SA" sz="2400" dirty="0" smtClean="0">
              <a:solidFill>
                <a:schemeClr val="tx1"/>
              </a:solidFill>
              <a:latin typeface="Times New Roman"/>
              <a:cs typeface="Times New Roman"/>
            </a:endParaRPr>
          </a:p>
          <a:p>
            <a:pPr marL="368300" indent="-356235">
              <a:buSzPct val="95833"/>
              <a:buAutoNum type="arabicParenBoth" startAt="5"/>
              <a:tabLst>
                <a:tab pos="368935" algn="l"/>
              </a:tabLst>
            </a:pPr>
            <a:r>
              <a:rPr sz="2400" dirty="0" smtClean="0">
                <a:solidFill>
                  <a:schemeClr val="tx1"/>
                </a:solidFill>
                <a:latin typeface="Times New Roman"/>
                <a:cs typeface="Times New Roman"/>
              </a:rPr>
              <a:t>Social</a:t>
            </a:r>
            <a:r>
              <a:rPr sz="2400" spc="-25" dirty="0" smtClean="0">
                <a:solidFill>
                  <a:schemeClr val="tx1"/>
                </a:solidFill>
                <a:latin typeface="Times New Roman"/>
                <a:cs typeface="Times New Roman"/>
              </a:rPr>
              <a:t> </a:t>
            </a:r>
            <a:r>
              <a:rPr sz="2400" dirty="0">
                <a:solidFill>
                  <a:schemeClr val="tx1"/>
                </a:solidFill>
                <a:latin typeface="Times New Roman"/>
                <a:cs typeface="Times New Roman"/>
              </a:rPr>
              <a:t>Change</a:t>
            </a:r>
            <a:r>
              <a:rPr sz="2400" spc="-15" dirty="0">
                <a:solidFill>
                  <a:schemeClr val="tx1"/>
                </a:solidFill>
                <a:latin typeface="Times New Roman"/>
                <a:cs typeface="Times New Roman"/>
              </a:rPr>
              <a:t> </a:t>
            </a:r>
            <a:r>
              <a:rPr sz="2400" dirty="0">
                <a:solidFill>
                  <a:schemeClr val="tx1"/>
                </a:solidFill>
                <a:latin typeface="Times New Roman"/>
                <a:cs typeface="Times New Roman"/>
              </a:rPr>
              <a:t>may</a:t>
            </a:r>
            <a:r>
              <a:rPr sz="2400" spc="-10" dirty="0">
                <a:solidFill>
                  <a:schemeClr val="tx1"/>
                </a:solidFill>
                <a:latin typeface="Times New Roman"/>
                <a:cs typeface="Times New Roman"/>
              </a:rPr>
              <a:t> </a:t>
            </a:r>
            <a:r>
              <a:rPr sz="2400" dirty="0">
                <a:solidFill>
                  <a:schemeClr val="tx1"/>
                </a:solidFill>
                <a:latin typeface="Times New Roman"/>
                <a:cs typeface="Times New Roman"/>
              </a:rPr>
              <a:t>be</a:t>
            </a:r>
            <a:r>
              <a:rPr sz="2400" spc="-15" dirty="0">
                <a:solidFill>
                  <a:schemeClr val="tx1"/>
                </a:solidFill>
                <a:latin typeface="Times New Roman"/>
                <a:cs typeface="Times New Roman"/>
              </a:rPr>
              <a:t> </a:t>
            </a:r>
            <a:r>
              <a:rPr sz="2400" dirty="0">
                <a:solidFill>
                  <a:schemeClr val="tx1"/>
                </a:solidFill>
                <a:latin typeface="Times New Roman"/>
                <a:cs typeface="Times New Roman"/>
              </a:rPr>
              <a:t>planned</a:t>
            </a:r>
            <a:r>
              <a:rPr sz="2400" spc="-15" dirty="0">
                <a:solidFill>
                  <a:schemeClr val="tx1"/>
                </a:solidFill>
                <a:latin typeface="Times New Roman"/>
                <a:cs typeface="Times New Roman"/>
              </a:rPr>
              <a:t> </a:t>
            </a:r>
            <a:r>
              <a:rPr sz="2400" dirty="0">
                <a:solidFill>
                  <a:schemeClr val="tx1"/>
                </a:solidFill>
                <a:latin typeface="Times New Roman"/>
                <a:cs typeface="Times New Roman"/>
              </a:rPr>
              <a:t>or</a:t>
            </a:r>
            <a:r>
              <a:rPr sz="2400" spc="-50" dirty="0">
                <a:solidFill>
                  <a:schemeClr val="tx1"/>
                </a:solidFill>
                <a:latin typeface="Times New Roman"/>
                <a:cs typeface="Times New Roman"/>
              </a:rPr>
              <a:t> </a:t>
            </a:r>
            <a:r>
              <a:rPr sz="2400" spc="-10" dirty="0" smtClean="0">
                <a:solidFill>
                  <a:schemeClr val="tx1"/>
                </a:solidFill>
                <a:latin typeface="Times New Roman"/>
                <a:cs typeface="Times New Roman"/>
              </a:rPr>
              <a:t>unplanned</a:t>
            </a:r>
            <a:endParaRPr lang="ar-SA" sz="2400" spc="-10" dirty="0" smtClean="0">
              <a:solidFill>
                <a:schemeClr val="tx1"/>
              </a:solidFill>
              <a:latin typeface="Times New Roman"/>
              <a:cs typeface="Times New Roman"/>
            </a:endParaRPr>
          </a:p>
          <a:p>
            <a:pPr marL="12065">
              <a:buSzPct val="95833"/>
              <a:tabLst>
                <a:tab pos="368935" algn="l"/>
              </a:tabLst>
            </a:pPr>
            <a:r>
              <a:rPr sz="2400" dirty="0" smtClean="0">
                <a:solidFill>
                  <a:schemeClr val="tx1"/>
                </a:solidFill>
                <a:latin typeface="Times New Roman"/>
                <a:cs typeface="Times New Roman"/>
              </a:rPr>
              <a:t>(8)Social</a:t>
            </a:r>
            <a:r>
              <a:rPr sz="2400" spc="-25" dirty="0" smtClean="0">
                <a:solidFill>
                  <a:schemeClr val="tx1"/>
                </a:solidFill>
                <a:latin typeface="Times New Roman"/>
                <a:cs typeface="Times New Roman"/>
              </a:rPr>
              <a:t> </a:t>
            </a:r>
            <a:r>
              <a:rPr sz="2400" dirty="0">
                <a:solidFill>
                  <a:schemeClr val="tx1"/>
                </a:solidFill>
                <a:latin typeface="Times New Roman"/>
                <a:cs typeface="Times New Roman"/>
              </a:rPr>
              <a:t>change</a:t>
            </a:r>
            <a:r>
              <a:rPr sz="2400" spc="-10" dirty="0">
                <a:solidFill>
                  <a:schemeClr val="tx1"/>
                </a:solidFill>
                <a:latin typeface="Times New Roman"/>
                <a:cs typeface="Times New Roman"/>
              </a:rPr>
              <a:t> </a:t>
            </a:r>
            <a:r>
              <a:rPr sz="2400" dirty="0">
                <a:solidFill>
                  <a:schemeClr val="tx1"/>
                </a:solidFill>
                <a:latin typeface="Times New Roman"/>
                <a:cs typeface="Times New Roman"/>
              </a:rPr>
              <a:t>is</a:t>
            </a:r>
            <a:r>
              <a:rPr sz="2400" spc="-15" dirty="0">
                <a:solidFill>
                  <a:schemeClr val="tx1"/>
                </a:solidFill>
                <a:latin typeface="Times New Roman"/>
                <a:cs typeface="Times New Roman"/>
              </a:rPr>
              <a:t> </a:t>
            </a:r>
            <a:r>
              <a:rPr sz="2400" dirty="0">
                <a:solidFill>
                  <a:schemeClr val="tx1"/>
                </a:solidFill>
                <a:latin typeface="Times New Roman"/>
                <a:cs typeface="Times New Roman"/>
              </a:rPr>
              <a:t>multi-</a:t>
            </a:r>
            <a:r>
              <a:rPr sz="2400" spc="-10" dirty="0">
                <a:solidFill>
                  <a:schemeClr val="tx1"/>
                </a:solidFill>
                <a:latin typeface="Times New Roman"/>
                <a:cs typeface="Times New Roman"/>
              </a:rPr>
              <a:t>causal</a:t>
            </a:r>
            <a:endParaRPr sz="2400" dirty="0">
              <a:solidFill>
                <a:schemeClr val="tx1"/>
              </a:solidFill>
              <a:latin typeface="Times New Roman"/>
              <a:cs typeface="Times New Roman"/>
            </a:endParaRPr>
          </a:p>
          <a:p>
            <a:pPr marL="368300" indent="-356235">
              <a:buSzPct val="95833"/>
              <a:buAutoNum type="arabicParenBoth" startAt="9"/>
              <a:tabLst>
                <a:tab pos="368935" algn="l"/>
              </a:tabLst>
            </a:pPr>
            <a:r>
              <a:rPr sz="2400" dirty="0">
                <a:solidFill>
                  <a:schemeClr val="tx1"/>
                </a:solidFill>
                <a:latin typeface="Times New Roman"/>
                <a:cs typeface="Times New Roman"/>
              </a:rPr>
              <a:t>Social</a:t>
            </a:r>
            <a:r>
              <a:rPr sz="2400" spc="-4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35" dirty="0">
                <a:solidFill>
                  <a:schemeClr val="tx1"/>
                </a:solidFill>
                <a:latin typeface="Times New Roman"/>
                <a:cs typeface="Times New Roman"/>
              </a:rPr>
              <a:t> </a:t>
            </a:r>
            <a:r>
              <a:rPr sz="2400" dirty="0">
                <a:solidFill>
                  <a:schemeClr val="tx1"/>
                </a:solidFill>
                <a:latin typeface="Times New Roman"/>
                <a:cs typeface="Times New Roman"/>
              </a:rPr>
              <a:t>creates</a:t>
            </a:r>
            <a:r>
              <a:rPr sz="2400" spc="-35" dirty="0">
                <a:solidFill>
                  <a:schemeClr val="tx1"/>
                </a:solidFill>
                <a:latin typeface="Times New Roman"/>
                <a:cs typeface="Times New Roman"/>
              </a:rPr>
              <a:t> </a:t>
            </a:r>
            <a:r>
              <a:rPr sz="2400" spc="-10" dirty="0" smtClean="0">
                <a:solidFill>
                  <a:schemeClr val="tx1"/>
                </a:solidFill>
                <a:latin typeface="Times New Roman"/>
                <a:cs typeface="Times New Roman"/>
              </a:rPr>
              <a:t>chain-</a:t>
            </a:r>
            <a:r>
              <a:rPr sz="2400" dirty="0" smtClean="0">
                <a:solidFill>
                  <a:schemeClr val="tx1"/>
                </a:solidFill>
                <a:latin typeface="Times New Roman"/>
                <a:cs typeface="Times New Roman"/>
              </a:rPr>
              <a:t>reactions</a:t>
            </a:r>
            <a:endParaRPr lang="ar-SA" sz="2400" dirty="0" smtClean="0">
              <a:solidFill>
                <a:schemeClr val="tx1"/>
              </a:solidFill>
              <a:latin typeface="Times New Roman"/>
              <a:cs typeface="Times New Roman"/>
            </a:endParaRPr>
          </a:p>
          <a:p>
            <a:pPr marL="368300" indent="-356235">
              <a:buSzPct val="95833"/>
              <a:buAutoNum type="arabicParenBoth" startAt="9"/>
              <a:tabLst>
                <a:tab pos="368935" algn="l"/>
              </a:tabLst>
            </a:pPr>
            <a:r>
              <a:rPr sz="2400" dirty="0" smtClean="0">
                <a:solidFill>
                  <a:schemeClr val="tx1"/>
                </a:solidFill>
                <a:latin typeface="Times New Roman"/>
                <a:cs typeface="Times New Roman"/>
              </a:rPr>
              <a:t>Prediction</a:t>
            </a:r>
            <a:r>
              <a:rPr sz="2400" spc="-35" dirty="0" smtClean="0">
                <a:solidFill>
                  <a:schemeClr val="tx1"/>
                </a:solidFill>
                <a:latin typeface="Times New Roman"/>
                <a:cs typeface="Times New Roman"/>
              </a:rPr>
              <a:t> </a:t>
            </a:r>
            <a:r>
              <a:rPr sz="2400" dirty="0">
                <a:solidFill>
                  <a:schemeClr val="tx1"/>
                </a:solidFill>
                <a:latin typeface="Times New Roman"/>
                <a:cs typeface="Times New Roman"/>
              </a:rPr>
              <a:t>is</a:t>
            </a:r>
            <a:r>
              <a:rPr sz="2400" spc="-30" dirty="0">
                <a:solidFill>
                  <a:schemeClr val="tx1"/>
                </a:solidFill>
                <a:latin typeface="Times New Roman"/>
                <a:cs typeface="Times New Roman"/>
              </a:rPr>
              <a:t> </a:t>
            </a:r>
            <a:r>
              <a:rPr sz="2400" dirty="0" smtClean="0">
                <a:solidFill>
                  <a:schemeClr val="tx1"/>
                </a:solidFill>
                <a:latin typeface="Times New Roman"/>
                <a:cs typeface="Times New Roman"/>
              </a:rPr>
              <a:t>uncertain</a:t>
            </a:r>
            <a:endParaRPr sz="2400" dirty="0">
              <a:solidFill>
                <a:schemeClr val="tx1"/>
              </a:solidFill>
              <a:latin typeface="Times New Roman"/>
              <a:cs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68486" y="1375219"/>
            <a:ext cx="8802370" cy="4951677"/>
          </a:xfrm>
          <a:prstGeom prst="rect">
            <a:avLst/>
          </a:prstGeom>
        </p:spPr>
        <p:txBody>
          <a:bodyPr vert="horz" wrap="square" lIns="0" tIns="31750" rIns="0" bIns="0" rtlCol="0">
            <a:spAutoFit/>
          </a:bodyPr>
          <a:lstStyle/>
          <a:p>
            <a:pPr marL="12700" marR="237490">
              <a:lnSpc>
                <a:spcPct val="150000"/>
              </a:lnSpc>
              <a:spcBef>
                <a:spcPts val="250"/>
              </a:spcBef>
            </a:pPr>
            <a:r>
              <a:rPr sz="2400" b="1" dirty="0">
                <a:solidFill>
                  <a:schemeClr val="tx1"/>
                </a:solidFill>
                <a:latin typeface="Times New Roman"/>
                <a:cs typeface="Times New Roman"/>
              </a:rPr>
              <a:t>(1)</a:t>
            </a:r>
            <a:r>
              <a:rPr sz="2400" b="1" spc="-20" dirty="0">
                <a:solidFill>
                  <a:schemeClr val="tx1"/>
                </a:solidFill>
                <a:latin typeface="Times New Roman"/>
                <a:cs typeface="Times New Roman"/>
              </a:rPr>
              <a:t> </a:t>
            </a:r>
            <a:r>
              <a:rPr sz="2400" b="1" dirty="0">
                <a:solidFill>
                  <a:srgbClr val="FF0000"/>
                </a:solidFill>
                <a:latin typeface="Times New Roman"/>
                <a:cs typeface="Times New Roman"/>
              </a:rPr>
              <a:t>C</a:t>
            </a:r>
            <a:r>
              <a:rPr sz="2400" b="1" dirty="0">
                <a:solidFill>
                  <a:srgbClr val="FF0000"/>
                </a:solidFill>
                <a:uFill>
                  <a:solidFill>
                    <a:srgbClr val="581EDD"/>
                  </a:solidFill>
                </a:uFill>
                <a:latin typeface="Times New Roman"/>
                <a:cs typeface="Times New Roman"/>
              </a:rPr>
              <a:t>hange</a:t>
            </a:r>
            <a:r>
              <a:rPr sz="2400" b="1" spc="-20" dirty="0">
                <a:solidFill>
                  <a:srgbClr val="FF0000"/>
                </a:solidFill>
                <a:uFill>
                  <a:solidFill>
                    <a:srgbClr val="581EDD"/>
                  </a:solidFill>
                </a:uFill>
                <a:latin typeface="Times New Roman"/>
                <a:cs typeface="Times New Roman"/>
              </a:rPr>
              <a:t> </a:t>
            </a:r>
            <a:r>
              <a:rPr sz="2400" b="1" dirty="0">
                <a:solidFill>
                  <a:srgbClr val="FF0000"/>
                </a:solidFill>
                <a:uFill>
                  <a:solidFill>
                    <a:srgbClr val="581EDD"/>
                  </a:solidFill>
                </a:uFill>
                <a:latin typeface="Times New Roman"/>
                <a:cs typeface="Times New Roman"/>
              </a:rPr>
              <a:t>is</a:t>
            </a:r>
            <a:r>
              <a:rPr sz="2400" b="1" spc="-20" dirty="0">
                <a:solidFill>
                  <a:srgbClr val="FF0000"/>
                </a:solidFill>
                <a:uFill>
                  <a:solidFill>
                    <a:srgbClr val="581EDD"/>
                  </a:solidFill>
                </a:uFill>
                <a:latin typeface="Times New Roman"/>
                <a:cs typeface="Times New Roman"/>
              </a:rPr>
              <a:t> </a:t>
            </a:r>
            <a:r>
              <a:rPr sz="2400" b="1" dirty="0">
                <a:solidFill>
                  <a:srgbClr val="FF0000"/>
                </a:solidFill>
                <a:uFill>
                  <a:solidFill>
                    <a:srgbClr val="581EDD"/>
                  </a:solidFill>
                </a:uFill>
                <a:latin typeface="Times New Roman"/>
                <a:cs typeface="Times New Roman"/>
              </a:rPr>
              <a:t>Social:</a:t>
            </a:r>
            <a:r>
              <a:rPr sz="2400" b="1" spc="-5" dirty="0">
                <a:solidFill>
                  <a:srgbClr val="FF0000"/>
                </a:solidFill>
                <a:latin typeface="Times New Roman"/>
                <a:cs typeface="Times New Roman"/>
              </a:rPr>
              <a:t> </a:t>
            </a:r>
            <a:r>
              <a:rPr sz="2400" dirty="0">
                <a:solidFill>
                  <a:schemeClr val="tx1"/>
                </a:solidFill>
                <a:latin typeface="Times New Roman"/>
                <a:cs typeface="Times New Roman"/>
              </a:rPr>
              <a:t>Social</a:t>
            </a:r>
            <a:r>
              <a:rPr sz="2400" spc="-2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20" dirty="0">
                <a:solidFill>
                  <a:schemeClr val="tx1"/>
                </a:solidFill>
                <a:latin typeface="Times New Roman"/>
                <a:cs typeface="Times New Roman"/>
              </a:rPr>
              <a:t> </a:t>
            </a:r>
            <a:r>
              <a:rPr sz="2400" dirty="0">
                <a:solidFill>
                  <a:schemeClr val="tx1"/>
                </a:solidFill>
                <a:latin typeface="Times New Roman"/>
                <a:cs typeface="Times New Roman"/>
              </a:rPr>
              <a:t>means</a:t>
            </a:r>
            <a:r>
              <a:rPr sz="2400" spc="-20" dirty="0">
                <a:solidFill>
                  <a:schemeClr val="tx1"/>
                </a:solidFill>
                <a:latin typeface="Times New Roman"/>
                <a:cs typeface="Times New Roman"/>
              </a:rPr>
              <a:t> </a:t>
            </a:r>
            <a:r>
              <a:rPr sz="2400" dirty="0">
                <a:solidFill>
                  <a:schemeClr val="tx1"/>
                </a:solidFill>
                <a:latin typeface="Times New Roman"/>
                <a:cs typeface="Times New Roman"/>
              </a:rPr>
              <a:t>a</a:t>
            </a:r>
            <a:r>
              <a:rPr sz="2400" spc="-2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20" dirty="0">
                <a:solidFill>
                  <a:schemeClr val="tx1"/>
                </a:solidFill>
                <a:latin typeface="Times New Roman"/>
                <a:cs typeface="Times New Roman"/>
              </a:rPr>
              <a:t> </a:t>
            </a:r>
            <a:r>
              <a:rPr sz="2400" dirty="0">
                <a:solidFill>
                  <a:schemeClr val="tx1"/>
                </a:solidFill>
                <a:latin typeface="Times New Roman"/>
                <a:cs typeface="Times New Roman"/>
              </a:rPr>
              <a:t>in</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20" dirty="0">
                <a:solidFill>
                  <a:schemeClr val="tx1"/>
                </a:solidFill>
                <a:latin typeface="Times New Roman"/>
                <a:cs typeface="Times New Roman"/>
              </a:rPr>
              <a:t> </a:t>
            </a:r>
            <a:r>
              <a:rPr sz="2400" dirty="0">
                <a:solidFill>
                  <a:schemeClr val="tx1"/>
                </a:solidFill>
                <a:latin typeface="Times New Roman"/>
                <a:cs typeface="Times New Roman"/>
              </a:rPr>
              <a:t>system</a:t>
            </a:r>
            <a:r>
              <a:rPr sz="2400" spc="-20" dirty="0">
                <a:solidFill>
                  <a:schemeClr val="tx1"/>
                </a:solidFill>
                <a:latin typeface="Times New Roman"/>
                <a:cs typeface="Times New Roman"/>
              </a:rPr>
              <a:t> </a:t>
            </a:r>
            <a:r>
              <a:rPr sz="2400" spc="-25" dirty="0">
                <a:solidFill>
                  <a:schemeClr val="tx1"/>
                </a:solidFill>
                <a:latin typeface="Times New Roman"/>
                <a:cs typeface="Times New Roman"/>
              </a:rPr>
              <a:t>of </a:t>
            </a:r>
            <a:r>
              <a:rPr sz="2400" dirty="0">
                <a:solidFill>
                  <a:schemeClr val="tx1"/>
                </a:solidFill>
                <a:latin typeface="Times New Roman"/>
                <a:cs typeface="Times New Roman"/>
              </a:rPr>
              <a:t>social</a:t>
            </a:r>
            <a:r>
              <a:rPr sz="2400" spc="-15" dirty="0">
                <a:solidFill>
                  <a:schemeClr val="tx1"/>
                </a:solidFill>
                <a:latin typeface="Times New Roman"/>
                <a:cs typeface="Times New Roman"/>
              </a:rPr>
              <a:t> </a:t>
            </a:r>
            <a:r>
              <a:rPr sz="2400" dirty="0">
                <a:solidFill>
                  <a:schemeClr val="tx1"/>
                </a:solidFill>
                <a:latin typeface="Times New Roman"/>
                <a:cs typeface="Times New Roman"/>
              </a:rPr>
              <a:t>relationship.</a:t>
            </a:r>
            <a:r>
              <a:rPr sz="2400" spc="-1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15" dirty="0">
                <a:solidFill>
                  <a:schemeClr val="tx1"/>
                </a:solidFill>
                <a:latin typeface="Times New Roman"/>
                <a:cs typeface="Times New Roman"/>
              </a:rPr>
              <a:t> </a:t>
            </a:r>
            <a:r>
              <a:rPr sz="2400" dirty="0">
                <a:solidFill>
                  <a:schemeClr val="tx1"/>
                </a:solidFill>
                <a:latin typeface="Times New Roman"/>
                <a:cs typeface="Times New Roman"/>
              </a:rPr>
              <a:t>relationship</a:t>
            </a:r>
            <a:r>
              <a:rPr sz="2400" spc="-10" dirty="0">
                <a:solidFill>
                  <a:schemeClr val="tx1"/>
                </a:solidFill>
                <a:latin typeface="Times New Roman"/>
                <a:cs typeface="Times New Roman"/>
              </a:rPr>
              <a:t> </a:t>
            </a:r>
            <a:r>
              <a:rPr sz="2400" dirty="0">
                <a:solidFill>
                  <a:schemeClr val="tx1"/>
                </a:solidFill>
                <a:latin typeface="Times New Roman"/>
                <a:cs typeface="Times New Roman"/>
              </a:rPr>
              <a:t>is</a:t>
            </a:r>
            <a:r>
              <a:rPr sz="2400" spc="-10" dirty="0">
                <a:solidFill>
                  <a:schemeClr val="tx1"/>
                </a:solidFill>
                <a:latin typeface="Times New Roman"/>
                <a:cs typeface="Times New Roman"/>
              </a:rPr>
              <a:t> </a:t>
            </a:r>
            <a:r>
              <a:rPr sz="2400" dirty="0">
                <a:solidFill>
                  <a:schemeClr val="tx1"/>
                </a:solidFill>
                <a:latin typeface="Times New Roman"/>
                <a:cs typeface="Times New Roman"/>
              </a:rPr>
              <a:t>understood</a:t>
            </a:r>
            <a:r>
              <a:rPr sz="2400" spc="-10" dirty="0">
                <a:solidFill>
                  <a:schemeClr val="tx1"/>
                </a:solidFill>
                <a:latin typeface="Times New Roman"/>
                <a:cs typeface="Times New Roman"/>
              </a:rPr>
              <a:t> </a:t>
            </a:r>
            <a:r>
              <a:rPr sz="2400" dirty="0">
                <a:solidFill>
                  <a:schemeClr val="tx1"/>
                </a:solidFill>
                <a:latin typeface="Times New Roman"/>
                <a:cs typeface="Times New Roman"/>
              </a:rPr>
              <a:t>in</a:t>
            </a:r>
            <a:r>
              <a:rPr sz="2400" spc="-15" dirty="0">
                <a:solidFill>
                  <a:schemeClr val="tx1"/>
                </a:solidFill>
                <a:latin typeface="Times New Roman"/>
                <a:cs typeface="Times New Roman"/>
              </a:rPr>
              <a:t> </a:t>
            </a:r>
            <a:r>
              <a:rPr sz="2400" dirty="0">
                <a:solidFill>
                  <a:schemeClr val="tx1"/>
                </a:solidFill>
                <a:latin typeface="Times New Roman"/>
                <a:cs typeface="Times New Roman"/>
              </a:rPr>
              <a:t>terms</a:t>
            </a:r>
            <a:r>
              <a:rPr sz="2400" spc="-15" dirty="0">
                <a:solidFill>
                  <a:schemeClr val="tx1"/>
                </a:solidFill>
                <a:latin typeface="Times New Roman"/>
                <a:cs typeface="Times New Roman"/>
              </a:rPr>
              <a:t> </a:t>
            </a:r>
            <a:r>
              <a:rPr sz="2400" dirty="0">
                <a:solidFill>
                  <a:schemeClr val="tx1"/>
                </a:solidFill>
                <a:latin typeface="Times New Roman"/>
                <a:cs typeface="Times New Roman"/>
              </a:rPr>
              <a:t>of</a:t>
            </a:r>
            <a:r>
              <a:rPr sz="2400" spc="-5" dirty="0">
                <a:solidFill>
                  <a:schemeClr val="tx1"/>
                </a:solidFill>
                <a:latin typeface="Times New Roman"/>
                <a:cs typeface="Times New Roman"/>
              </a:rPr>
              <a:t> </a:t>
            </a:r>
            <a:r>
              <a:rPr sz="2400" spc="-10" dirty="0">
                <a:solidFill>
                  <a:schemeClr val="tx1"/>
                </a:solidFill>
                <a:latin typeface="Times New Roman"/>
                <a:cs typeface="Times New Roman"/>
              </a:rPr>
              <a:t>social</a:t>
            </a:r>
            <a:endParaRPr sz="2400" dirty="0">
              <a:solidFill>
                <a:schemeClr val="tx1"/>
              </a:solidFill>
              <a:latin typeface="Times New Roman"/>
              <a:cs typeface="Times New Roman"/>
            </a:endParaRPr>
          </a:p>
          <a:p>
            <a:pPr marL="12700" marR="5080">
              <a:lnSpc>
                <a:spcPct val="150000"/>
              </a:lnSpc>
              <a:spcBef>
                <a:spcPts val="15"/>
              </a:spcBef>
              <a:tabLst>
                <a:tab pos="875030" algn="l"/>
                <a:tab pos="2018030" algn="l"/>
                <a:tab pos="2880360" algn="l"/>
                <a:tab pos="4448810" algn="l"/>
                <a:tab pos="5039995" algn="l"/>
                <a:tab pos="5902325" algn="l"/>
                <a:tab pos="7691120" algn="l"/>
              </a:tabLst>
            </a:pPr>
            <a:r>
              <a:rPr sz="2400" dirty="0">
                <a:solidFill>
                  <a:schemeClr val="tx1"/>
                </a:solidFill>
                <a:latin typeface="Times New Roman"/>
                <a:cs typeface="Times New Roman"/>
              </a:rPr>
              <a:t>process,</a:t>
            </a:r>
            <a:r>
              <a:rPr sz="2400" spc="-3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25" dirty="0">
                <a:solidFill>
                  <a:schemeClr val="tx1"/>
                </a:solidFill>
                <a:latin typeface="Times New Roman"/>
                <a:cs typeface="Times New Roman"/>
              </a:rPr>
              <a:t> </a:t>
            </a:r>
            <a:r>
              <a:rPr sz="2400" dirty="0">
                <a:solidFill>
                  <a:schemeClr val="tx1"/>
                </a:solidFill>
                <a:latin typeface="Times New Roman"/>
                <a:cs typeface="Times New Roman"/>
              </a:rPr>
              <a:t>interactions</a:t>
            </a:r>
            <a:r>
              <a:rPr sz="2400" spc="-25" dirty="0">
                <a:solidFill>
                  <a:schemeClr val="tx1"/>
                </a:solidFill>
                <a:latin typeface="Times New Roman"/>
                <a:cs typeface="Times New Roman"/>
              </a:rPr>
              <a:t> </a:t>
            </a:r>
            <a:r>
              <a:rPr sz="2400" dirty="0">
                <a:solidFill>
                  <a:schemeClr val="tx1"/>
                </a:solidFill>
                <a:latin typeface="Times New Roman"/>
                <a:cs typeface="Times New Roman"/>
              </a:rPr>
              <a:t>and</a:t>
            </a:r>
            <a:r>
              <a:rPr sz="2400" spc="-25" dirty="0">
                <a:solidFill>
                  <a:schemeClr val="tx1"/>
                </a:solidFill>
                <a:latin typeface="Times New Roman"/>
                <a:cs typeface="Times New Roman"/>
              </a:rPr>
              <a:t> </a:t>
            </a:r>
            <a:r>
              <a:rPr sz="2400" dirty="0">
                <a:solidFill>
                  <a:schemeClr val="tx1"/>
                </a:solidFill>
                <a:latin typeface="Times New Roman"/>
                <a:cs typeface="Times New Roman"/>
              </a:rPr>
              <a:t>social</a:t>
            </a:r>
            <a:r>
              <a:rPr sz="2400" spc="-20" dirty="0">
                <a:solidFill>
                  <a:schemeClr val="tx1"/>
                </a:solidFill>
                <a:latin typeface="Times New Roman"/>
                <a:cs typeface="Times New Roman"/>
              </a:rPr>
              <a:t> </a:t>
            </a:r>
            <a:r>
              <a:rPr sz="2400" dirty="0">
                <a:solidFill>
                  <a:schemeClr val="tx1"/>
                </a:solidFill>
                <a:latin typeface="Times New Roman"/>
                <a:cs typeface="Times New Roman"/>
              </a:rPr>
              <a:t>organizations.</a:t>
            </a:r>
            <a:r>
              <a:rPr sz="2400" spc="-20" dirty="0">
                <a:solidFill>
                  <a:schemeClr val="tx1"/>
                </a:solidFill>
                <a:latin typeface="Times New Roman"/>
                <a:cs typeface="Times New Roman"/>
              </a:rPr>
              <a:t> </a:t>
            </a:r>
            <a:r>
              <a:rPr sz="2400" dirty="0">
                <a:solidFill>
                  <a:schemeClr val="tx1"/>
                </a:solidFill>
                <a:latin typeface="Times New Roman"/>
                <a:cs typeface="Times New Roman"/>
              </a:rPr>
              <a:t>In</a:t>
            </a:r>
            <a:r>
              <a:rPr sz="2400" spc="-20" dirty="0">
                <a:solidFill>
                  <a:schemeClr val="tx1"/>
                </a:solidFill>
                <a:latin typeface="Times New Roman"/>
                <a:cs typeface="Times New Roman"/>
              </a:rPr>
              <a:t> </a:t>
            </a:r>
            <a:r>
              <a:rPr sz="2400" dirty="0">
                <a:solidFill>
                  <a:schemeClr val="tx1"/>
                </a:solidFill>
                <a:latin typeface="Times New Roman"/>
                <a:cs typeface="Times New Roman"/>
              </a:rPr>
              <a:t>any</a:t>
            </a:r>
            <a:r>
              <a:rPr sz="2400" spc="-25" dirty="0">
                <a:solidFill>
                  <a:schemeClr val="tx1"/>
                </a:solidFill>
                <a:latin typeface="Times New Roman"/>
                <a:cs typeface="Times New Roman"/>
              </a:rPr>
              <a:t> </a:t>
            </a:r>
            <a:r>
              <a:rPr sz="2400" dirty="0">
                <a:solidFill>
                  <a:schemeClr val="tx1"/>
                </a:solidFill>
                <a:latin typeface="Times New Roman"/>
                <a:cs typeface="Times New Roman"/>
              </a:rPr>
              <a:t>variation</a:t>
            </a:r>
            <a:r>
              <a:rPr sz="2400" spc="-15" dirty="0">
                <a:solidFill>
                  <a:schemeClr val="tx1"/>
                </a:solidFill>
                <a:latin typeface="Times New Roman"/>
                <a:cs typeface="Times New Roman"/>
              </a:rPr>
              <a:t> </a:t>
            </a:r>
            <a:r>
              <a:rPr sz="2400" spc="-25" dirty="0">
                <a:solidFill>
                  <a:schemeClr val="tx1"/>
                </a:solidFill>
                <a:latin typeface="Times New Roman"/>
                <a:cs typeface="Times New Roman"/>
              </a:rPr>
              <a:t>of </a:t>
            </a:r>
            <a:r>
              <a:rPr sz="2400" spc="-10" dirty="0">
                <a:solidFill>
                  <a:schemeClr val="tx1"/>
                </a:solidFill>
                <a:latin typeface="Times New Roman"/>
                <a:cs typeface="Times New Roman"/>
              </a:rPr>
              <a:t>social</a:t>
            </a:r>
            <a:r>
              <a:rPr sz="2400" dirty="0">
                <a:solidFill>
                  <a:schemeClr val="tx1"/>
                </a:solidFill>
                <a:latin typeface="Times New Roman"/>
                <a:cs typeface="Times New Roman"/>
              </a:rPr>
              <a:t>	</a:t>
            </a:r>
            <a:r>
              <a:rPr sz="2400" spc="-10" dirty="0">
                <a:solidFill>
                  <a:schemeClr val="tx1"/>
                </a:solidFill>
                <a:latin typeface="Times New Roman"/>
                <a:cs typeface="Times New Roman"/>
              </a:rPr>
              <a:t>process,</a:t>
            </a:r>
            <a:r>
              <a:rPr sz="2400" dirty="0">
                <a:solidFill>
                  <a:schemeClr val="tx1"/>
                </a:solidFill>
                <a:latin typeface="Times New Roman"/>
                <a:cs typeface="Times New Roman"/>
              </a:rPr>
              <a:t>	</a:t>
            </a:r>
            <a:r>
              <a:rPr sz="2400" spc="-10" dirty="0">
                <a:solidFill>
                  <a:schemeClr val="tx1"/>
                </a:solidFill>
                <a:latin typeface="Times New Roman"/>
                <a:cs typeface="Times New Roman"/>
              </a:rPr>
              <a:t>social</a:t>
            </a:r>
            <a:r>
              <a:rPr sz="2400" dirty="0">
                <a:solidFill>
                  <a:schemeClr val="tx1"/>
                </a:solidFill>
                <a:latin typeface="Times New Roman"/>
                <a:cs typeface="Times New Roman"/>
              </a:rPr>
              <a:t>	</a:t>
            </a:r>
            <a:r>
              <a:rPr sz="2400" spc="-10" dirty="0">
                <a:solidFill>
                  <a:schemeClr val="tx1"/>
                </a:solidFill>
                <a:latin typeface="Times New Roman"/>
                <a:cs typeface="Times New Roman"/>
              </a:rPr>
              <a:t>interactions</a:t>
            </a:r>
            <a:r>
              <a:rPr sz="2400" dirty="0">
                <a:solidFill>
                  <a:schemeClr val="tx1"/>
                </a:solidFill>
                <a:latin typeface="Times New Roman"/>
                <a:cs typeface="Times New Roman"/>
              </a:rPr>
              <a:t>	</a:t>
            </a:r>
            <a:r>
              <a:rPr sz="2400" spc="-25" dirty="0">
                <a:solidFill>
                  <a:schemeClr val="tx1"/>
                </a:solidFill>
                <a:latin typeface="Times New Roman"/>
                <a:cs typeface="Times New Roman"/>
              </a:rPr>
              <a:t>and</a:t>
            </a:r>
            <a:r>
              <a:rPr sz="2400" dirty="0">
                <a:solidFill>
                  <a:schemeClr val="tx1"/>
                </a:solidFill>
                <a:latin typeface="Times New Roman"/>
                <a:cs typeface="Times New Roman"/>
              </a:rPr>
              <a:t>	</a:t>
            </a:r>
            <a:r>
              <a:rPr sz="2400" spc="-10" dirty="0">
                <a:solidFill>
                  <a:schemeClr val="tx1"/>
                </a:solidFill>
                <a:latin typeface="Times New Roman"/>
                <a:cs typeface="Times New Roman"/>
              </a:rPr>
              <a:t>social</a:t>
            </a:r>
            <a:r>
              <a:rPr sz="2400" dirty="0">
                <a:solidFill>
                  <a:schemeClr val="tx1"/>
                </a:solidFill>
                <a:latin typeface="Times New Roman"/>
                <a:cs typeface="Times New Roman"/>
              </a:rPr>
              <a:t>	</a:t>
            </a:r>
            <a:r>
              <a:rPr sz="2400" spc="-10" dirty="0">
                <a:solidFill>
                  <a:schemeClr val="tx1"/>
                </a:solidFill>
                <a:latin typeface="Times New Roman"/>
                <a:cs typeface="Times New Roman"/>
              </a:rPr>
              <a:t>organizations</a:t>
            </a:r>
            <a:r>
              <a:rPr sz="2400" dirty="0">
                <a:solidFill>
                  <a:schemeClr val="tx1"/>
                </a:solidFill>
                <a:latin typeface="Times New Roman"/>
                <a:cs typeface="Times New Roman"/>
              </a:rPr>
              <a:t>	</a:t>
            </a:r>
            <a:r>
              <a:rPr sz="2400" spc="-10" dirty="0">
                <a:solidFill>
                  <a:schemeClr val="tx1"/>
                </a:solidFill>
                <a:latin typeface="Times New Roman"/>
                <a:cs typeface="Times New Roman"/>
              </a:rPr>
              <a:t>social change-</a:t>
            </a:r>
            <a:r>
              <a:rPr sz="2400" dirty="0">
                <a:solidFill>
                  <a:schemeClr val="tx1"/>
                </a:solidFill>
                <a:latin typeface="Times New Roman"/>
                <a:cs typeface="Times New Roman"/>
              </a:rPr>
              <a:t>takes</a:t>
            </a:r>
            <a:r>
              <a:rPr sz="2400" spc="-20" dirty="0">
                <a:solidFill>
                  <a:schemeClr val="tx1"/>
                </a:solidFill>
                <a:latin typeface="Times New Roman"/>
                <a:cs typeface="Times New Roman"/>
              </a:rPr>
              <a:t> </a:t>
            </a:r>
            <a:r>
              <a:rPr sz="2400" dirty="0">
                <a:solidFill>
                  <a:schemeClr val="tx1"/>
                </a:solidFill>
                <a:latin typeface="Times New Roman"/>
                <a:cs typeface="Times New Roman"/>
              </a:rPr>
              <a:t>place.</a:t>
            </a:r>
            <a:r>
              <a:rPr sz="2400" spc="-10" dirty="0">
                <a:solidFill>
                  <a:schemeClr val="tx1"/>
                </a:solidFill>
                <a:latin typeface="Times New Roman"/>
                <a:cs typeface="Times New Roman"/>
              </a:rPr>
              <a:t> </a:t>
            </a:r>
            <a:r>
              <a:rPr sz="2400" dirty="0">
                <a:solidFill>
                  <a:schemeClr val="tx1"/>
                </a:solidFill>
                <a:latin typeface="Times New Roman"/>
                <a:cs typeface="Times New Roman"/>
              </a:rPr>
              <a:t>In</a:t>
            </a:r>
            <a:r>
              <a:rPr sz="2400" spc="-10" dirty="0">
                <a:solidFill>
                  <a:schemeClr val="tx1"/>
                </a:solidFill>
                <a:latin typeface="Times New Roman"/>
                <a:cs typeface="Times New Roman"/>
              </a:rPr>
              <a:t> </a:t>
            </a:r>
            <a:r>
              <a:rPr sz="2400" dirty="0">
                <a:solidFill>
                  <a:schemeClr val="tx1"/>
                </a:solidFill>
                <a:latin typeface="Times New Roman"/>
                <a:cs typeface="Times New Roman"/>
              </a:rPr>
              <a:t>another</a:t>
            </a:r>
            <a:r>
              <a:rPr sz="2400" spc="-15" dirty="0">
                <a:solidFill>
                  <a:schemeClr val="tx1"/>
                </a:solidFill>
                <a:latin typeface="Times New Roman"/>
                <a:cs typeface="Times New Roman"/>
              </a:rPr>
              <a:t> </a:t>
            </a:r>
            <a:r>
              <a:rPr sz="2400" dirty="0">
                <a:solidFill>
                  <a:schemeClr val="tx1"/>
                </a:solidFill>
                <a:latin typeface="Times New Roman"/>
                <a:cs typeface="Times New Roman"/>
              </a:rPr>
              <a:t>instance</a:t>
            </a:r>
            <a:r>
              <a:rPr sz="2400" spc="-15" dirty="0">
                <a:solidFill>
                  <a:schemeClr val="tx1"/>
                </a:solidFill>
                <a:latin typeface="Times New Roman"/>
                <a:cs typeface="Times New Roman"/>
              </a:rPr>
              <a:t> </a:t>
            </a:r>
            <a:r>
              <a:rPr sz="2400" dirty="0">
                <a:solidFill>
                  <a:schemeClr val="tx1"/>
                </a:solidFill>
                <a:latin typeface="Times New Roman"/>
                <a:cs typeface="Times New Roman"/>
              </a:rPr>
              <a:t>it</a:t>
            </a:r>
            <a:r>
              <a:rPr sz="2400" spc="-15" dirty="0">
                <a:solidFill>
                  <a:schemeClr val="tx1"/>
                </a:solidFill>
                <a:latin typeface="Times New Roman"/>
                <a:cs typeface="Times New Roman"/>
              </a:rPr>
              <a:t> </a:t>
            </a:r>
            <a:r>
              <a:rPr sz="2400" dirty="0">
                <a:solidFill>
                  <a:schemeClr val="tx1"/>
                </a:solidFill>
                <a:latin typeface="Times New Roman"/>
                <a:cs typeface="Times New Roman"/>
              </a:rPr>
              <a:t>is</a:t>
            </a:r>
            <a:r>
              <a:rPr sz="2400" spc="-15" dirty="0">
                <a:solidFill>
                  <a:schemeClr val="tx1"/>
                </a:solidFill>
                <a:latin typeface="Times New Roman"/>
                <a:cs typeface="Times New Roman"/>
              </a:rPr>
              <a:t> </a:t>
            </a:r>
            <a:r>
              <a:rPr sz="2400" dirty="0">
                <a:solidFill>
                  <a:schemeClr val="tx1"/>
                </a:solidFill>
                <a:latin typeface="Times New Roman"/>
                <a:cs typeface="Times New Roman"/>
              </a:rPr>
              <a:t>found</a:t>
            </a:r>
            <a:r>
              <a:rPr sz="2400" spc="-10" dirty="0">
                <a:solidFill>
                  <a:schemeClr val="tx1"/>
                </a:solidFill>
                <a:latin typeface="Times New Roman"/>
                <a:cs typeface="Times New Roman"/>
              </a:rPr>
              <a:t> </a:t>
            </a:r>
            <a:r>
              <a:rPr sz="2400" dirty="0">
                <a:solidFill>
                  <a:schemeClr val="tx1"/>
                </a:solidFill>
                <a:latin typeface="Times New Roman"/>
                <a:cs typeface="Times New Roman"/>
              </a:rPr>
              <a:t>that</a:t>
            </a:r>
            <a:r>
              <a:rPr sz="2400" spc="-15" dirty="0">
                <a:solidFill>
                  <a:schemeClr val="tx1"/>
                </a:solidFill>
                <a:latin typeface="Times New Roman"/>
                <a:cs typeface="Times New Roman"/>
              </a:rPr>
              <a:t> </a:t>
            </a:r>
            <a:r>
              <a:rPr sz="2400" dirty="0">
                <a:solidFill>
                  <a:schemeClr val="tx1"/>
                </a:solidFill>
                <a:latin typeface="Times New Roman"/>
                <a:cs typeface="Times New Roman"/>
              </a:rPr>
              <a:t>society</a:t>
            </a:r>
            <a:r>
              <a:rPr sz="2400" spc="-15" dirty="0">
                <a:solidFill>
                  <a:schemeClr val="tx1"/>
                </a:solidFill>
                <a:latin typeface="Times New Roman"/>
                <a:cs typeface="Times New Roman"/>
              </a:rPr>
              <a:t> </a:t>
            </a:r>
            <a:r>
              <a:rPr sz="2400" dirty="0">
                <a:solidFill>
                  <a:schemeClr val="tx1"/>
                </a:solidFill>
                <a:latin typeface="Times New Roman"/>
                <a:cs typeface="Times New Roman"/>
              </a:rPr>
              <a:t>is</a:t>
            </a:r>
            <a:r>
              <a:rPr sz="2400" spc="-15" dirty="0">
                <a:solidFill>
                  <a:schemeClr val="tx1"/>
                </a:solidFill>
                <a:latin typeface="Times New Roman"/>
                <a:cs typeface="Times New Roman"/>
              </a:rPr>
              <a:t> </a:t>
            </a:r>
            <a:r>
              <a:rPr sz="2400" dirty="0">
                <a:solidFill>
                  <a:schemeClr val="tx1"/>
                </a:solidFill>
                <a:latin typeface="Times New Roman"/>
                <a:cs typeface="Times New Roman"/>
              </a:rPr>
              <a:t>like</a:t>
            </a:r>
            <a:r>
              <a:rPr sz="2400" spc="-15" dirty="0">
                <a:solidFill>
                  <a:schemeClr val="tx1"/>
                </a:solidFill>
                <a:latin typeface="Times New Roman"/>
                <a:cs typeface="Times New Roman"/>
              </a:rPr>
              <a:t> </a:t>
            </a:r>
            <a:r>
              <a:rPr sz="2400" spc="-25" dirty="0">
                <a:solidFill>
                  <a:schemeClr val="tx1"/>
                </a:solidFill>
                <a:latin typeface="Times New Roman"/>
                <a:cs typeface="Times New Roman"/>
              </a:rPr>
              <a:t>an </a:t>
            </a:r>
            <a:r>
              <a:rPr sz="2400" dirty="0">
                <a:solidFill>
                  <a:schemeClr val="tx1"/>
                </a:solidFill>
                <a:latin typeface="Times New Roman"/>
                <a:cs typeface="Times New Roman"/>
              </a:rPr>
              <a:t>organization,</a:t>
            </a:r>
            <a:r>
              <a:rPr sz="2400" spc="-25" dirty="0">
                <a:solidFill>
                  <a:schemeClr val="tx1"/>
                </a:solidFill>
                <a:latin typeface="Times New Roman"/>
                <a:cs typeface="Times New Roman"/>
              </a:rPr>
              <a:t> </a:t>
            </a:r>
            <a:r>
              <a:rPr sz="2400" dirty="0">
                <a:solidFill>
                  <a:schemeClr val="tx1"/>
                </a:solidFill>
                <a:latin typeface="Times New Roman"/>
                <a:cs typeface="Times New Roman"/>
              </a:rPr>
              <a:t>which</a:t>
            </a:r>
            <a:r>
              <a:rPr sz="2400" spc="-25" dirty="0">
                <a:solidFill>
                  <a:schemeClr val="tx1"/>
                </a:solidFill>
                <a:latin typeface="Times New Roman"/>
                <a:cs typeface="Times New Roman"/>
              </a:rPr>
              <a:t> </a:t>
            </a:r>
            <a:r>
              <a:rPr sz="2400" dirty="0">
                <a:solidFill>
                  <a:schemeClr val="tx1"/>
                </a:solidFill>
                <a:latin typeface="Times New Roman"/>
                <a:cs typeface="Times New Roman"/>
              </a:rPr>
              <a:t>never</a:t>
            </a:r>
            <a:r>
              <a:rPr sz="2400" spc="-25" dirty="0">
                <a:solidFill>
                  <a:schemeClr val="tx1"/>
                </a:solidFill>
                <a:latin typeface="Times New Roman"/>
                <a:cs typeface="Times New Roman"/>
              </a:rPr>
              <a:t> </a:t>
            </a:r>
            <a:r>
              <a:rPr sz="2400" dirty="0">
                <a:solidFill>
                  <a:schemeClr val="tx1"/>
                </a:solidFill>
                <a:latin typeface="Times New Roman"/>
                <a:cs typeface="Times New Roman"/>
              </a:rPr>
              <a:t>dies.</a:t>
            </a:r>
            <a:r>
              <a:rPr sz="2400" spc="-20" dirty="0">
                <a:solidFill>
                  <a:schemeClr val="tx1"/>
                </a:solidFill>
                <a:latin typeface="Times New Roman"/>
                <a:cs typeface="Times New Roman"/>
              </a:rPr>
              <a:t> </a:t>
            </a:r>
            <a:r>
              <a:rPr sz="2400" dirty="0">
                <a:solidFill>
                  <a:schemeClr val="tx1"/>
                </a:solidFill>
                <a:latin typeface="Times New Roman"/>
                <a:cs typeface="Times New Roman"/>
              </a:rPr>
              <a:t>New</a:t>
            </a:r>
            <a:r>
              <a:rPr sz="2400" spc="-30" dirty="0">
                <a:solidFill>
                  <a:schemeClr val="tx1"/>
                </a:solidFill>
                <a:latin typeface="Times New Roman"/>
                <a:cs typeface="Times New Roman"/>
              </a:rPr>
              <a:t> </a:t>
            </a:r>
            <a:r>
              <a:rPr sz="2400" dirty="0">
                <a:solidFill>
                  <a:schemeClr val="tx1"/>
                </a:solidFill>
                <a:latin typeface="Times New Roman"/>
                <a:cs typeface="Times New Roman"/>
              </a:rPr>
              <a:t>civilizations</a:t>
            </a:r>
            <a:r>
              <a:rPr sz="2400" spc="-25" dirty="0">
                <a:solidFill>
                  <a:schemeClr val="tx1"/>
                </a:solidFill>
                <a:latin typeface="Times New Roman"/>
                <a:cs typeface="Times New Roman"/>
              </a:rPr>
              <a:t> </a:t>
            </a:r>
            <a:r>
              <a:rPr sz="2400" dirty="0">
                <a:solidFill>
                  <a:schemeClr val="tx1"/>
                </a:solidFill>
                <a:latin typeface="Times New Roman"/>
                <a:cs typeface="Times New Roman"/>
              </a:rPr>
              <a:t>and</a:t>
            </a:r>
            <a:r>
              <a:rPr sz="2400" spc="-30" dirty="0">
                <a:solidFill>
                  <a:schemeClr val="tx1"/>
                </a:solidFill>
                <a:latin typeface="Times New Roman"/>
                <a:cs typeface="Times New Roman"/>
              </a:rPr>
              <a:t> </a:t>
            </a:r>
            <a:r>
              <a:rPr sz="2400" dirty="0">
                <a:solidFill>
                  <a:schemeClr val="tx1"/>
                </a:solidFill>
                <a:latin typeface="Times New Roman"/>
                <a:cs typeface="Times New Roman"/>
              </a:rPr>
              <a:t>societies</a:t>
            </a:r>
            <a:r>
              <a:rPr sz="2400" spc="-25" dirty="0">
                <a:solidFill>
                  <a:schemeClr val="tx1"/>
                </a:solidFill>
                <a:latin typeface="Times New Roman"/>
                <a:cs typeface="Times New Roman"/>
              </a:rPr>
              <a:t> </a:t>
            </a:r>
            <a:r>
              <a:rPr sz="2400" dirty="0">
                <a:solidFill>
                  <a:schemeClr val="tx1"/>
                </a:solidFill>
                <a:latin typeface="Times New Roman"/>
                <a:cs typeface="Times New Roman"/>
              </a:rPr>
              <a:t>come</a:t>
            </a:r>
            <a:r>
              <a:rPr sz="2400" spc="-25" dirty="0">
                <a:solidFill>
                  <a:schemeClr val="tx1"/>
                </a:solidFill>
                <a:latin typeface="Times New Roman"/>
                <a:cs typeface="Times New Roman"/>
              </a:rPr>
              <a:t> up </a:t>
            </a:r>
            <a:r>
              <a:rPr sz="2400" dirty="0">
                <a:solidFill>
                  <a:schemeClr val="tx1"/>
                </a:solidFill>
                <a:latin typeface="Times New Roman"/>
                <a:cs typeface="Times New Roman"/>
              </a:rPr>
              <a:t>by</a:t>
            </a:r>
            <a:r>
              <a:rPr sz="2400" spc="-15" dirty="0">
                <a:solidFill>
                  <a:schemeClr val="tx1"/>
                </a:solidFill>
                <a:latin typeface="Times New Roman"/>
                <a:cs typeface="Times New Roman"/>
              </a:rPr>
              <a:t> </a:t>
            </a:r>
            <a:r>
              <a:rPr sz="2400" dirty="0">
                <a:solidFill>
                  <a:schemeClr val="tx1"/>
                </a:solidFill>
                <a:latin typeface="Times New Roman"/>
                <a:cs typeface="Times New Roman"/>
              </a:rPr>
              <a:t>replacing</a:t>
            </a:r>
            <a:r>
              <a:rPr sz="2400" spc="-15" dirty="0">
                <a:solidFill>
                  <a:schemeClr val="tx1"/>
                </a:solidFill>
                <a:latin typeface="Times New Roman"/>
                <a:cs typeface="Times New Roman"/>
              </a:rPr>
              <a:t> </a:t>
            </a:r>
            <a:r>
              <a:rPr sz="2400" dirty="0">
                <a:solidFill>
                  <a:schemeClr val="tx1"/>
                </a:solidFill>
                <a:latin typeface="Times New Roman"/>
                <a:cs typeface="Times New Roman"/>
              </a:rPr>
              <a:t>old</a:t>
            </a:r>
            <a:r>
              <a:rPr sz="2400" spc="-10" dirty="0">
                <a:solidFill>
                  <a:schemeClr val="tx1"/>
                </a:solidFill>
                <a:latin typeface="Times New Roman"/>
                <a:cs typeface="Times New Roman"/>
              </a:rPr>
              <a:t> </a:t>
            </a:r>
            <a:r>
              <a:rPr sz="2400" dirty="0">
                <a:solidFill>
                  <a:schemeClr val="tx1"/>
                </a:solidFill>
                <a:latin typeface="Times New Roman"/>
                <a:cs typeface="Times New Roman"/>
              </a:rPr>
              <a:t>societies</a:t>
            </a:r>
            <a:r>
              <a:rPr sz="2400" spc="-20" dirty="0">
                <a:solidFill>
                  <a:schemeClr val="tx1"/>
                </a:solidFill>
                <a:latin typeface="Times New Roman"/>
                <a:cs typeface="Times New Roman"/>
              </a:rPr>
              <a:t> </a:t>
            </a:r>
            <a:r>
              <a:rPr sz="2400" dirty="0">
                <a:solidFill>
                  <a:schemeClr val="tx1"/>
                </a:solidFill>
                <a:latin typeface="Times New Roman"/>
                <a:cs typeface="Times New Roman"/>
              </a:rPr>
              <a:t>and</a:t>
            </a:r>
            <a:r>
              <a:rPr sz="2400" spc="-15" dirty="0">
                <a:solidFill>
                  <a:schemeClr val="tx1"/>
                </a:solidFill>
                <a:latin typeface="Times New Roman"/>
                <a:cs typeface="Times New Roman"/>
              </a:rPr>
              <a:t> </a:t>
            </a:r>
            <a:r>
              <a:rPr sz="2400" dirty="0">
                <a:solidFill>
                  <a:schemeClr val="tx1"/>
                </a:solidFill>
                <a:latin typeface="Times New Roman"/>
                <a:cs typeface="Times New Roman"/>
              </a:rPr>
              <a:t>thereby</a:t>
            </a:r>
            <a:r>
              <a:rPr sz="2400" spc="-20" dirty="0">
                <a:solidFill>
                  <a:schemeClr val="tx1"/>
                </a:solidFill>
                <a:latin typeface="Times New Roman"/>
                <a:cs typeface="Times New Roman"/>
              </a:rPr>
              <a:t> </a:t>
            </a:r>
            <a:r>
              <a:rPr sz="2400" dirty="0">
                <a:solidFill>
                  <a:schemeClr val="tx1"/>
                </a:solidFill>
                <a:latin typeface="Times New Roman"/>
                <a:cs typeface="Times New Roman"/>
              </a:rPr>
              <a:t>retaining</a:t>
            </a:r>
            <a:r>
              <a:rPr sz="2400" spc="-10" dirty="0">
                <a:solidFill>
                  <a:schemeClr val="tx1"/>
                </a:solidFill>
                <a:latin typeface="Times New Roman"/>
                <a:cs typeface="Times New Roman"/>
              </a:rPr>
              <a:t> </a:t>
            </a:r>
            <a:r>
              <a:rPr sz="2400" dirty="0">
                <a:solidFill>
                  <a:schemeClr val="tx1"/>
                </a:solidFill>
                <a:latin typeface="Times New Roman"/>
                <a:cs typeface="Times New Roman"/>
              </a:rPr>
              <a:t>some</a:t>
            </a:r>
            <a:r>
              <a:rPr sz="2400" spc="-20" dirty="0">
                <a:solidFill>
                  <a:schemeClr val="tx1"/>
                </a:solidFill>
                <a:latin typeface="Times New Roman"/>
                <a:cs typeface="Times New Roman"/>
              </a:rPr>
              <a:t> </a:t>
            </a:r>
            <a:r>
              <a:rPr sz="2400" dirty="0">
                <a:solidFill>
                  <a:schemeClr val="tx1"/>
                </a:solidFill>
                <a:latin typeface="Times New Roman"/>
                <a:cs typeface="Times New Roman"/>
              </a:rPr>
              <a:t>of</a:t>
            </a:r>
            <a:r>
              <a:rPr sz="2400" spc="-10" dirty="0">
                <a:solidFill>
                  <a:schemeClr val="tx1"/>
                </a:solidFill>
                <a:latin typeface="Times New Roman"/>
                <a:cs typeface="Times New Roman"/>
              </a:rPr>
              <a:t> </a:t>
            </a:r>
            <a:r>
              <a:rPr sz="2400" dirty="0">
                <a:solidFill>
                  <a:schemeClr val="tx1"/>
                </a:solidFill>
                <a:latin typeface="Times New Roman"/>
                <a:cs typeface="Times New Roman"/>
              </a:rPr>
              <a:t>its</a:t>
            </a:r>
            <a:r>
              <a:rPr sz="2400" spc="-20" dirty="0">
                <a:solidFill>
                  <a:schemeClr val="tx1"/>
                </a:solidFill>
                <a:latin typeface="Times New Roman"/>
                <a:cs typeface="Times New Roman"/>
              </a:rPr>
              <a:t> </a:t>
            </a:r>
            <a:r>
              <a:rPr sz="2400" dirty="0">
                <a:solidFill>
                  <a:schemeClr val="tx1"/>
                </a:solidFill>
                <a:latin typeface="Times New Roman"/>
                <a:cs typeface="Times New Roman"/>
              </a:rPr>
              <a:t>elements</a:t>
            </a:r>
            <a:r>
              <a:rPr sz="2400" spc="-15" dirty="0">
                <a:solidFill>
                  <a:schemeClr val="tx1"/>
                </a:solidFill>
                <a:latin typeface="Times New Roman"/>
                <a:cs typeface="Times New Roman"/>
              </a:rPr>
              <a:t> </a:t>
            </a:r>
            <a:r>
              <a:rPr sz="2400" spc="-25" dirty="0">
                <a:solidFill>
                  <a:schemeClr val="tx1"/>
                </a:solidFill>
                <a:latin typeface="Times New Roman"/>
                <a:cs typeface="Times New Roman"/>
              </a:rPr>
              <a:t>in </a:t>
            </a:r>
            <a:r>
              <a:rPr sz="2400" dirty="0">
                <a:solidFill>
                  <a:schemeClr val="tx1"/>
                </a:solidFill>
                <a:latin typeface="Times New Roman"/>
                <a:cs typeface="Times New Roman"/>
              </a:rPr>
              <a:t>its</a:t>
            </a:r>
            <a:r>
              <a:rPr sz="2400" spc="-3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70" dirty="0">
                <a:solidFill>
                  <a:schemeClr val="tx1"/>
                </a:solidFill>
                <a:latin typeface="Times New Roman"/>
                <a:cs typeface="Times New Roman"/>
              </a:rPr>
              <a:t> </a:t>
            </a:r>
            <a:r>
              <a:rPr sz="2400" dirty="0">
                <a:solidFill>
                  <a:schemeClr val="tx1"/>
                </a:solidFill>
                <a:latin typeface="Times New Roman"/>
                <a:cs typeface="Times New Roman"/>
              </a:rPr>
              <a:t>Thus</a:t>
            </a:r>
            <a:r>
              <a:rPr sz="2400" spc="-3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3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25" dirty="0">
                <a:solidFill>
                  <a:schemeClr val="tx1"/>
                </a:solidFill>
                <a:latin typeface="Times New Roman"/>
                <a:cs typeface="Times New Roman"/>
              </a:rPr>
              <a:t> </a:t>
            </a:r>
            <a:r>
              <a:rPr sz="2400" dirty="0">
                <a:solidFill>
                  <a:schemeClr val="tx1"/>
                </a:solidFill>
                <a:latin typeface="Times New Roman"/>
                <a:cs typeface="Times New Roman"/>
              </a:rPr>
              <a:t>is</a:t>
            </a:r>
            <a:r>
              <a:rPr sz="2400" spc="-30" dirty="0">
                <a:solidFill>
                  <a:schemeClr val="tx1"/>
                </a:solidFill>
                <a:latin typeface="Times New Roman"/>
                <a:cs typeface="Times New Roman"/>
              </a:rPr>
              <a:t> </a:t>
            </a:r>
            <a:r>
              <a:rPr sz="2400" dirty="0">
                <a:solidFill>
                  <a:schemeClr val="tx1"/>
                </a:solidFill>
                <a:latin typeface="Times New Roman"/>
                <a:cs typeface="Times New Roman"/>
              </a:rPr>
              <a:t>different</a:t>
            </a:r>
            <a:r>
              <a:rPr sz="2400" spc="-25" dirty="0">
                <a:solidFill>
                  <a:schemeClr val="tx1"/>
                </a:solidFill>
                <a:latin typeface="Times New Roman"/>
                <a:cs typeface="Times New Roman"/>
              </a:rPr>
              <a:t> </a:t>
            </a:r>
            <a:r>
              <a:rPr sz="2400" dirty="0">
                <a:solidFill>
                  <a:schemeClr val="tx1"/>
                </a:solidFill>
                <a:latin typeface="Times New Roman"/>
                <a:cs typeface="Times New Roman"/>
              </a:rPr>
              <a:t>from</a:t>
            </a:r>
            <a:r>
              <a:rPr sz="2400" spc="-20" dirty="0">
                <a:solidFill>
                  <a:schemeClr val="tx1"/>
                </a:solidFill>
                <a:latin typeface="Times New Roman"/>
                <a:cs typeface="Times New Roman"/>
              </a:rPr>
              <a:t> </a:t>
            </a:r>
            <a:r>
              <a:rPr sz="2400" dirty="0">
                <a:solidFill>
                  <a:schemeClr val="tx1"/>
                </a:solidFill>
                <a:latin typeface="Times New Roman"/>
                <a:cs typeface="Times New Roman"/>
              </a:rPr>
              <a:t>individual</a:t>
            </a:r>
            <a:r>
              <a:rPr sz="2400" spc="-3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25" dirty="0">
                <a:solidFill>
                  <a:schemeClr val="tx1"/>
                </a:solidFill>
                <a:latin typeface="Times New Roman"/>
                <a:cs typeface="Times New Roman"/>
              </a:rPr>
              <a:t> Its </a:t>
            </a:r>
            <a:r>
              <a:rPr sz="2400" dirty="0">
                <a:solidFill>
                  <a:schemeClr val="tx1"/>
                </a:solidFill>
                <a:latin typeface="Times New Roman"/>
                <a:cs typeface="Times New Roman"/>
              </a:rPr>
              <a:t>cause</a:t>
            </a:r>
            <a:r>
              <a:rPr sz="2400" spc="-30" dirty="0">
                <a:solidFill>
                  <a:schemeClr val="tx1"/>
                </a:solidFill>
                <a:latin typeface="Times New Roman"/>
                <a:cs typeface="Times New Roman"/>
              </a:rPr>
              <a:t> </a:t>
            </a:r>
            <a:r>
              <a:rPr sz="2400" dirty="0">
                <a:solidFill>
                  <a:schemeClr val="tx1"/>
                </a:solidFill>
                <a:latin typeface="Times New Roman"/>
                <a:cs typeface="Times New Roman"/>
              </a:rPr>
              <a:t>and</a:t>
            </a:r>
            <a:r>
              <a:rPr sz="2400" spc="-25" dirty="0">
                <a:solidFill>
                  <a:schemeClr val="tx1"/>
                </a:solidFill>
                <a:latin typeface="Times New Roman"/>
                <a:cs typeface="Times New Roman"/>
              </a:rPr>
              <a:t> </a:t>
            </a:r>
            <a:r>
              <a:rPr sz="2400" dirty="0">
                <a:solidFill>
                  <a:schemeClr val="tx1"/>
                </a:solidFill>
                <a:latin typeface="Times New Roman"/>
                <a:cs typeface="Times New Roman"/>
              </a:rPr>
              <a:t>consequences</a:t>
            </a:r>
            <a:r>
              <a:rPr sz="2400" spc="-25" dirty="0">
                <a:solidFill>
                  <a:schemeClr val="tx1"/>
                </a:solidFill>
                <a:latin typeface="Times New Roman"/>
                <a:cs typeface="Times New Roman"/>
              </a:rPr>
              <a:t> </a:t>
            </a:r>
            <a:r>
              <a:rPr sz="2400" dirty="0">
                <a:solidFill>
                  <a:schemeClr val="tx1"/>
                </a:solidFill>
                <a:latin typeface="Times New Roman"/>
                <a:cs typeface="Times New Roman"/>
              </a:rPr>
              <a:t>are</a:t>
            </a:r>
            <a:r>
              <a:rPr sz="2400" spc="-25" dirty="0">
                <a:solidFill>
                  <a:schemeClr val="tx1"/>
                </a:solidFill>
                <a:latin typeface="Times New Roman"/>
                <a:cs typeface="Times New Roman"/>
              </a:rPr>
              <a:t> </a:t>
            </a:r>
            <a:r>
              <a:rPr sz="2400" dirty="0">
                <a:solidFill>
                  <a:schemeClr val="tx1"/>
                </a:solidFill>
                <a:latin typeface="Times New Roman"/>
                <a:cs typeface="Times New Roman"/>
              </a:rPr>
              <a:t>always</a:t>
            </a:r>
            <a:r>
              <a:rPr sz="2400" spc="-25" dirty="0">
                <a:solidFill>
                  <a:schemeClr val="tx1"/>
                </a:solidFill>
                <a:latin typeface="Times New Roman"/>
                <a:cs typeface="Times New Roman"/>
              </a:rPr>
              <a:t> </a:t>
            </a:r>
            <a:r>
              <a:rPr sz="2400" dirty="0">
                <a:solidFill>
                  <a:schemeClr val="tx1"/>
                </a:solidFill>
                <a:latin typeface="Times New Roman"/>
                <a:cs typeface="Times New Roman"/>
              </a:rPr>
              <a:t>social</a:t>
            </a:r>
            <a:r>
              <a:rPr sz="2400" spc="-25" dirty="0">
                <a:solidFill>
                  <a:schemeClr val="tx1"/>
                </a:solidFill>
                <a:latin typeface="Times New Roman"/>
                <a:cs typeface="Times New Roman"/>
              </a:rPr>
              <a:t> </a:t>
            </a:r>
            <a:r>
              <a:rPr sz="2400" dirty="0">
                <a:solidFill>
                  <a:schemeClr val="tx1"/>
                </a:solidFill>
                <a:latin typeface="Times New Roman"/>
                <a:cs typeface="Times New Roman"/>
              </a:rPr>
              <a:t>which</a:t>
            </a:r>
            <a:r>
              <a:rPr sz="2400" spc="-25" dirty="0">
                <a:solidFill>
                  <a:schemeClr val="tx1"/>
                </a:solidFill>
                <a:latin typeface="Times New Roman"/>
                <a:cs typeface="Times New Roman"/>
              </a:rPr>
              <a:t> </a:t>
            </a:r>
            <a:r>
              <a:rPr sz="2400" dirty="0">
                <a:solidFill>
                  <a:schemeClr val="tx1"/>
                </a:solidFill>
                <a:latin typeface="Times New Roman"/>
                <a:cs typeface="Times New Roman"/>
              </a:rPr>
              <a:t>make</a:t>
            </a:r>
            <a:r>
              <a:rPr sz="2400" spc="-25" dirty="0">
                <a:solidFill>
                  <a:schemeClr val="tx1"/>
                </a:solidFill>
                <a:latin typeface="Times New Roman"/>
                <a:cs typeface="Times New Roman"/>
              </a:rPr>
              <a:t> </a:t>
            </a:r>
            <a:r>
              <a:rPr sz="2400" dirty="0">
                <a:solidFill>
                  <a:schemeClr val="tx1"/>
                </a:solidFill>
                <a:latin typeface="Times New Roman"/>
                <a:cs typeface="Times New Roman"/>
              </a:rPr>
              <a:t>it</a:t>
            </a:r>
            <a:r>
              <a:rPr sz="2400" spc="-25" dirty="0">
                <a:solidFill>
                  <a:schemeClr val="tx1"/>
                </a:solidFill>
                <a:latin typeface="Times New Roman"/>
                <a:cs typeface="Times New Roman"/>
              </a:rPr>
              <a:t> </a:t>
            </a:r>
            <a:r>
              <a:rPr sz="2400" spc="-10" dirty="0">
                <a:solidFill>
                  <a:schemeClr val="tx1"/>
                </a:solidFill>
                <a:latin typeface="Times New Roman"/>
                <a:cs typeface="Times New Roman"/>
              </a:rPr>
              <a:t>social</a:t>
            </a:r>
            <a:r>
              <a:rPr sz="2400" spc="-10" dirty="0">
                <a:solidFill>
                  <a:srgbClr val="391493"/>
                </a:solidFill>
                <a:latin typeface="Times New Roman"/>
                <a:cs typeface="Times New Roman"/>
              </a:rPr>
              <a:t>.</a:t>
            </a:r>
            <a:endParaRPr sz="2400" dirty="0">
              <a:latin typeface="Times New Roman"/>
              <a:cs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771775" y="4151312"/>
            <a:ext cx="1508125" cy="0"/>
          </a:xfrm>
          <a:custGeom>
            <a:avLst/>
            <a:gdLst/>
            <a:ahLst/>
            <a:cxnLst/>
            <a:rect l="l" t="t" r="r" b="b"/>
            <a:pathLst>
              <a:path w="1508125">
                <a:moveTo>
                  <a:pt x="0" y="0"/>
                </a:moveTo>
                <a:lnTo>
                  <a:pt x="1508123" y="0"/>
                </a:lnTo>
              </a:path>
            </a:pathLst>
          </a:custGeom>
          <a:ln w="38099">
            <a:solidFill>
              <a:srgbClr val="581EDD"/>
            </a:solidFill>
          </a:ln>
        </p:spPr>
        <p:txBody>
          <a:bodyPr wrap="square" lIns="0" tIns="0" rIns="0" bIns="0" rtlCol="0"/>
          <a:lstStyle/>
          <a:p>
            <a:endParaRPr/>
          </a:p>
        </p:txBody>
      </p:sp>
      <p:pic>
        <p:nvPicPr>
          <p:cNvPr id="3" name="object 3"/>
          <p:cNvPicPr/>
          <p:nvPr/>
        </p:nvPicPr>
        <p:blipFill>
          <a:blip r:embed="rId2" cstate="print"/>
          <a:stretch>
            <a:fillRect/>
          </a:stretch>
        </p:blipFill>
        <p:spPr>
          <a:xfrm>
            <a:off x="0" y="0"/>
            <a:ext cx="12191999" cy="1460499"/>
          </a:xfrm>
          <a:prstGeom prst="rect">
            <a:avLst/>
          </a:prstGeom>
        </p:spPr>
      </p:pic>
      <p:sp>
        <p:nvSpPr>
          <p:cNvPr id="4" name="object 4"/>
          <p:cNvSpPr txBox="1"/>
          <p:nvPr/>
        </p:nvSpPr>
        <p:spPr>
          <a:xfrm>
            <a:off x="2225675" y="1273619"/>
            <a:ext cx="8659495" cy="4381199"/>
          </a:xfrm>
          <a:prstGeom prst="rect">
            <a:avLst/>
          </a:prstGeom>
        </p:spPr>
        <p:txBody>
          <a:bodyPr vert="horz" wrap="square" lIns="0" tIns="31750" rIns="0" bIns="0" rtlCol="0">
            <a:spAutoFit/>
          </a:bodyPr>
          <a:lstStyle/>
          <a:p>
            <a:pPr marL="50800" marR="233045">
              <a:lnSpc>
                <a:spcPct val="150000"/>
              </a:lnSpc>
              <a:spcBef>
                <a:spcPts val="250"/>
              </a:spcBef>
            </a:pPr>
            <a:r>
              <a:rPr sz="2400" b="1" dirty="0">
                <a:solidFill>
                  <a:srgbClr val="FF0000"/>
                </a:solidFill>
                <a:latin typeface="Times New Roman"/>
                <a:cs typeface="Times New Roman"/>
              </a:rPr>
              <a:t>(2)</a:t>
            </a:r>
            <a:r>
              <a:rPr sz="2400" b="1" spc="-15" dirty="0">
                <a:solidFill>
                  <a:srgbClr val="FF0000"/>
                </a:solidFill>
                <a:latin typeface="Times New Roman"/>
                <a:cs typeface="Times New Roman"/>
              </a:rPr>
              <a:t> </a:t>
            </a:r>
            <a:r>
              <a:rPr sz="2400" b="1" dirty="0">
                <a:solidFill>
                  <a:srgbClr val="FF0000"/>
                </a:solidFill>
                <a:uFill>
                  <a:solidFill>
                    <a:srgbClr val="581EDD"/>
                  </a:solidFill>
                </a:uFill>
                <a:latin typeface="Times New Roman"/>
                <a:cs typeface="Times New Roman"/>
              </a:rPr>
              <a:t>Universal</a:t>
            </a:r>
            <a:r>
              <a:rPr sz="2400" b="1" dirty="0">
                <a:solidFill>
                  <a:schemeClr val="tx1"/>
                </a:solidFill>
                <a:latin typeface="Times New Roman"/>
                <a:cs typeface="Times New Roman"/>
              </a:rPr>
              <a:t>:</a:t>
            </a:r>
            <a:r>
              <a:rPr sz="2400" b="1" spc="-1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1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20" dirty="0">
                <a:solidFill>
                  <a:schemeClr val="tx1"/>
                </a:solidFill>
                <a:latin typeface="Times New Roman"/>
                <a:cs typeface="Times New Roman"/>
              </a:rPr>
              <a:t> </a:t>
            </a:r>
            <a:r>
              <a:rPr sz="2400" dirty="0">
                <a:solidFill>
                  <a:schemeClr val="tx1"/>
                </a:solidFill>
                <a:latin typeface="Times New Roman"/>
                <a:cs typeface="Times New Roman"/>
              </a:rPr>
              <a:t>is</a:t>
            </a:r>
            <a:r>
              <a:rPr sz="2400" spc="-20" dirty="0">
                <a:solidFill>
                  <a:schemeClr val="tx1"/>
                </a:solidFill>
                <a:latin typeface="Times New Roman"/>
                <a:cs typeface="Times New Roman"/>
              </a:rPr>
              <a:t> </a:t>
            </a:r>
            <a:r>
              <a:rPr sz="2400" dirty="0">
                <a:solidFill>
                  <a:schemeClr val="tx1"/>
                </a:solidFill>
                <a:latin typeface="Times New Roman"/>
                <a:cs typeface="Times New Roman"/>
              </a:rPr>
              <a:t>universal.</a:t>
            </a:r>
            <a:r>
              <a:rPr sz="2400" spc="-10" dirty="0">
                <a:solidFill>
                  <a:schemeClr val="tx1"/>
                </a:solidFill>
                <a:latin typeface="Times New Roman"/>
                <a:cs typeface="Times New Roman"/>
              </a:rPr>
              <a:t> </a:t>
            </a:r>
            <a:r>
              <a:rPr sz="2400" dirty="0">
                <a:solidFill>
                  <a:schemeClr val="tx1"/>
                </a:solidFill>
                <a:latin typeface="Times New Roman"/>
                <a:cs typeface="Times New Roman"/>
              </a:rPr>
              <a:t>Because</a:t>
            </a:r>
            <a:r>
              <a:rPr sz="2400" spc="-20" dirty="0">
                <a:solidFill>
                  <a:schemeClr val="tx1"/>
                </a:solidFill>
                <a:latin typeface="Times New Roman"/>
                <a:cs typeface="Times New Roman"/>
              </a:rPr>
              <a:t> </a:t>
            </a:r>
            <a:r>
              <a:rPr sz="2400" dirty="0">
                <a:solidFill>
                  <a:schemeClr val="tx1"/>
                </a:solidFill>
                <a:latin typeface="Times New Roman"/>
                <a:cs typeface="Times New Roman"/>
              </a:rPr>
              <a:t>it</a:t>
            </a:r>
            <a:r>
              <a:rPr sz="2400" spc="-20" dirty="0">
                <a:solidFill>
                  <a:schemeClr val="tx1"/>
                </a:solidFill>
                <a:latin typeface="Times New Roman"/>
                <a:cs typeface="Times New Roman"/>
              </a:rPr>
              <a:t> </a:t>
            </a:r>
            <a:r>
              <a:rPr sz="2400" dirty="0">
                <a:solidFill>
                  <a:schemeClr val="tx1"/>
                </a:solidFill>
                <a:latin typeface="Times New Roman"/>
                <a:cs typeface="Times New Roman"/>
              </a:rPr>
              <a:t>is</a:t>
            </a:r>
            <a:r>
              <a:rPr sz="2400" spc="-15" dirty="0">
                <a:solidFill>
                  <a:schemeClr val="tx1"/>
                </a:solidFill>
                <a:latin typeface="Times New Roman"/>
                <a:cs typeface="Times New Roman"/>
              </a:rPr>
              <a:t> </a:t>
            </a:r>
            <a:r>
              <a:rPr sz="2400" dirty="0">
                <a:solidFill>
                  <a:schemeClr val="tx1"/>
                </a:solidFill>
                <a:latin typeface="Times New Roman"/>
                <a:cs typeface="Times New Roman"/>
              </a:rPr>
              <a:t>present</a:t>
            </a:r>
            <a:r>
              <a:rPr sz="2400" spc="-15" dirty="0">
                <a:solidFill>
                  <a:schemeClr val="tx1"/>
                </a:solidFill>
                <a:latin typeface="Times New Roman"/>
                <a:cs typeface="Times New Roman"/>
              </a:rPr>
              <a:t> </a:t>
            </a:r>
            <a:r>
              <a:rPr sz="2400" dirty="0">
                <a:solidFill>
                  <a:schemeClr val="tx1"/>
                </a:solidFill>
                <a:latin typeface="Times New Roman"/>
                <a:cs typeface="Times New Roman"/>
              </a:rPr>
              <a:t>in</a:t>
            </a:r>
            <a:r>
              <a:rPr sz="2400" spc="-15" dirty="0">
                <a:solidFill>
                  <a:schemeClr val="tx1"/>
                </a:solidFill>
                <a:latin typeface="Times New Roman"/>
                <a:cs typeface="Times New Roman"/>
              </a:rPr>
              <a:t> </a:t>
            </a:r>
            <a:r>
              <a:rPr sz="2400" spc="-25" dirty="0">
                <a:solidFill>
                  <a:schemeClr val="tx1"/>
                </a:solidFill>
                <a:latin typeface="Times New Roman"/>
                <a:cs typeface="Times New Roman"/>
              </a:rPr>
              <a:t>all </a:t>
            </a:r>
            <a:r>
              <a:rPr sz="2400" dirty="0">
                <a:solidFill>
                  <a:schemeClr val="tx1"/>
                </a:solidFill>
                <a:latin typeface="Times New Roman"/>
                <a:cs typeface="Times New Roman"/>
              </a:rPr>
              <a:t>societies</a:t>
            </a:r>
            <a:r>
              <a:rPr sz="2400" spc="-30" dirty="0">
                <a:solidFill>
                  <a:schemeClr val="tx1"/>
                </a:solidFill>
                <a:latin typeface="Times New Roman"/>
                <a:cs typeface="Times New Roman"/>
              </a:rPr>
              <a:t> </a:t>
            </a:r>
            <a:r>
              <a:rPr sz="2400" dirty="0">
                <a:solidFill>
                  <a:schemeClr val="tx1"/>
                </a:solidFill>
                <a:latin typeface="Times New Roman"/>
                <a:cs typeface="Times New Roman"/>
              </a:rPr>
              <a:t>and</a:t>
            </a:r>
            <a:r>
              <a:rPr sz="2400" spc="-25" dirty="0">
                <a:solidFill>
                  <a:schemeClr val="tx1"/>
                </a:solidFill>
                <a:latin typeface="Times New Roman"/>
                <a:cs typeface="Times New Roman"/>
              </a:rPr>
              <a:t> </a:t>
            </a:r>
            <a:r>
              <a:rPr sz="2400" dirty="0">
                <a:solidFill>
                  <a:schemeClr val="tx1"/>
                </a:solidFill>
                <a:latin typeface="Times New Roman"/>
                <a:cs typeface="Times New Roman"/>
              </a:rPr>
              <a:t>at</a:t>
            </a:r>
            <a:r>
              <a:rPr sz="2400" spc="-25" dirty="0">
                <a:solidFill>
                  <a:schemeClr val="tx1"/>
                </a:solidFill>
                <a:latin typeface="Times New Roman"/>
                <a:cs typeface="Times New Roman"/>
              </a:rPr>
              <a:t> </a:t>
            </a:r>
            <a:r>
              <a:rPr sz="2400" dirty="0">
                <a:solidFill>
                  <a:schemeClr val="tx1"/>
                </a:solidFill>
                <a:latin typeface="Times New Roman"/>
                <a:cs typeface="Times New Roman"/>
              </a:rPr>
              <a:t>all</a:t>
            </a:r>
            <a:r>
              <a:rPr sz="2400" spc="-25" dirty="0">
                <a:solidFill>
                  <a:schemeClr val="tx1"/>
                </a:solidFill>
                <a:latin typeface="Times New Roman"/>
                <a:cs typeface="Times New Roman"/>
              </a:rPr>
              <a:t> </a:t>
            </a:r>
            <a:r>
              <a:rPr sz="2400" dirty="0">
                <a:solidFill>
                  <a:schemeClr val="tx1"/>
                </a:solidFill>
                <a:latin typeface="Times New Roman"/>
                <a:cs typeface="Times New Roman"/>
              </a:rPr>
              <a:t>times.</a:t>
            </a:r>
            <a:r>
              <a:rPr sz="2400" spc="-25" dirty="0">
                <a:solidFill>
                  <a:schemeClr val="tx1"/>
                </a:solidFill>
                <a:latin typeface="Times New Roman"/>
                <a:cs typeface="Times New Roman"/>
              </a:rPr>
              <a:t> </a:t>
            </a:r>
            <a:r>
              <a:rPr sz="2400" dirty="0">
                <a:solidFill>
                  <a:schemeClr val="tx1"/>
                </a:solidFill>
                <a:latin typeface="Times New Roman"/>
                <a:cs typeface="Times New Roman"/>
              </a:rPr>
              <a:t>No</a:t>
            </a:r>
            <a:r>
              <a:rPr sz="2400" spc="-25" dirty="0">
                <a:solidFill>
                  <a:schemeClr val="tx1"/>
                </a:solidFill>
                <a:latin typeface="Times New Roman"/>
                <a:cs typeface="Times New Roman"/>
              </a:rPr>
              <a:t> </a:t>
            </a:r>
            <a:r>
              <a:rPr sz="2400" dirty="0">
                <a:solidFill>
                  <a:schemeClr val="tx1"/>
                </a:solidFill>
                <a:latin typeface="Times New Roman"/>
                <a:cs typeface="Times New Roman"/>
              </a:rPr>
              <a:t>society</a:t>
            </a:r>
            <a:r>
              <a:rPr sz="2400" spc="-25" dirty="0">
                <a:solidFill>
                  <a:schemeClr val="tx1"/>
                </a:solidFill>
                <a:latin typeface="Times New Roman"/>
                <a:cs typeface="Times New Roman"/>
              </a:rPr>
              <a:t> </a:t>
            </a:r>
            <a:r>
              <a:rPr sz="2400" dirty="0">
                <a:solidFill>
                  <a:schemeClr val="tx1"/>
                </a:solidFill>
                <a:latin typeface="Times New Roman"/>
                <a:cs typeface="Times New Roman"/>
              </a:rPr>
              <a:t>remains</a:t>
            </a:r>
            <a:r>
              <a:rPr sz="2400" spc="-20" dirty="0">
                <a:solidFill>
                  <a:schemeClr val="tx1"/>
                </a:solidFill>
                <a:latin typeface="Times New Roman"/>
                <a:cs typeface="Times New Roman"/>
              </a:rPr>
              <a:t> </a:t>
            </a:r>
            <a:r>
              <a:rPr sz="2400" dirty="0">
                <a:solidFill>
                  <a:schemeClr val="tx1"/>
                </a:solidFill>
                <a:latin typeface="Times New Roman"/>
                <a:cs typeface="Times New Roman"/>
              </a:rPr>
              <a:t>completely</a:t>
            </a:r>
            <a:r>
              <a:rPr sz="2400" spc="-25" dirty="0">
                <a:solidFill>
                  <a:schemeClr val="tx1"/>
                </a:solidFill>
                <a:latin typeface="Times New Roman"/>
                <a:cs typeface="Times New Roman"/>
              </a:rPr>
              <a:t> </a:t>
            </a:r>
            <a:r>
              <a:rPr sz="2400" dirty="0">
                <a:solidFill>
                  <a:schemeClr val="tx1"/>
                </a:solidFill>
                <a:latin typeface="Times New Roman"/>
                <a:cs typeface="Times New Roman"/>
              </a:rPr>
              <a:t>static.</a:t>
            </a:r>
            <a:r>
              <a:rPr sz="2400" spc="-60" dirty="0">
                <a:solidFill>
                  <a:schemeClr val="tx1"/>
                </a:solidFill>
                <a:latin typeface="Times New Roman"/>
                <a:cs typeface="Times New Roman"/>
              </a:rPr>
              <a:t> </a:t>
            </a:r>
            <a:r>
              <a:rPr sz="2400" spc="-25" dirty="0">
                <a:solidFill>
                  <a:schemeClr val="tx1"/>
                </a:solidFill>
                <a:latin typeface="Times New Roman"/>
                <a:cs typeface="Times New Roman"/>
              </a:rPr>
              <a:t>The</a:t>
            </a:r>
            <a:endParaRPr sz="2400" dirty="0">
              <a:solidFill>
                <a:schemeClr val="tx1"/>
              </a:solidFill>
              <a:latin typeface="Times New Roman"/>
              <a:cs typeface="Times New Roman"/>
            </a:endParaRPr>
          </a:p>
          <a:p>
            <a:pPr marL="50800" marR="236220">
              <a:lnSpc>
                <a:spcPct val="150000"/>
              </a:lnSpc>
              <a:spcBef>
                <a:spcPts val="110"/>
              </a:spcBef>
              <a:tabLst>
                <a:tab pos="1065530" algn="l"/>
                <a:tab pos="1741170" algn="l"/>
                <a:tab pos="2181225" algn="l"/>
                <a:tab pos="3451225" algn="l"/>
                <a:tab pos="3857625" algn="l"/>
                <a:tab pos="5013325" algn="l"/>
                <a:tab pos="5741035" algn="l"/>
                <a:tab pos="6147435" algn="l"/>
                <a:tab pos="7070090" algn="l"/>
                <a:tab pos="8034655" algn="l"/>
              </a:tabLst>
            </a:pPr>
            <a:r>
              <a:rPr sz="2400" spc="-10" dirty="0">
                <a:solidFill>
                  <a:schemeClr val="tx1"/>
                </a:solidFill>
                <a:latin typeface="Times New Roman"/>
                <a:cs typeface="Times New Roman"/>
              </a:rPr>
              <a:t>society</a:t>
            </a:r>
            <a:r>
              <a:rPr sz="2400" dirty="0">
                <a:solidFill>
                  <a:schemeClr val="tx1"/>
                </a:solidFill>
                <a:latin typeface="Times New Roman"/>
                <a:cs typeface="Times New Roman"/>
              </a:rPr>
              <a:t>	</a:t>
            </a:r>
            <a:r>
              <a:rPr sz="2400" spc="-25" dirty="0">
                <a:solidFill>
                  <a:schemeClr val="tx1"/>
                </a:solidFill>
                <a:latin typeface="Times New Roman"/>
                <a:cs typeface="Times New Roman"/>
              </a:rPr>
              <a:t>may</a:t>
            </a:r>
            <a:r>
              <a:rPr sz="2400" dirty="0">
                <a:solidFill>
                  <a:schemeClr val="tx1"/>
                </a:solidFill>
                <a:latin typeface="Times New Roman"/>
                <a:cs typeface="Times New Roman"/>
              </a:rPr>
              <a:t>	</a:t>
            </a:r>
            <a:r>
              <a:rPr sz="2400" spc="-25" dirty="0">
                <a:solidFill>
                  <a:schemeClr val="tx1"/>
                </a:solidFill>
                <a:latin typeface="Times New Roman"/>
                <a:cs typeface="Times New Roman"/>
              </a:rPr>
              <a:t>be</a:t>
            </a:r>
            <a:r>
              <a:rPr sz="2400" dirty="0">
                <a:solidFill>
                  <a:schemeClr val="tx1"/>
                </a:solidFill>
                <a:latin typeface="Times New Roman"/>
                <a:cs typeface="Times New Roman"/>
              </a:rPr>
              <a:t>	</a:t>
            </a:r>
            <a:r>
              <a:rPr sz="2400" spc="-10" dirty="0">
                <a:solidFill>
                  <a:schemeClr val="tx1"/>
                </a:solidFill>
                <a:latin typeface="Times New Roman"/>
                <a:cs typeface="Times New Roman"/>
              </a:rPr>
              <a:t>primitive</a:t>
            </a:r>
            <a:r>
              <a:rPr sz="2400" dirty="0">
                <a:solidFill>
                  <a:schemeClr val="tx1"/>
                </a:solidFill>
                <a:latin typeface="Times New Roman"/>
                <a:cs typeface="Times New Roman"/>
              </a:rPr>
              <a:t>	</a:t>
            </a:r>
            <a:r>
              <a:rPr sz="2400" spc="-25" dirty="0">
                <a:solidFill>
                  <a:schemeClr val="tx1"/>
                </a:solidFill>
                <a:latin typeface="Times New Roman"/>
                <a:cs typeface="Times New Roman"/>
              </a:rPr>
              <a:t>or</a:t>
            </a:r>
            <a:r>
              <a:rPr sz="2400" dirty="0">
                <a:solidFill>
                  <a:schemeClr val="tx1"/>
                </a:solidFill>
                <a:latin typeface="Times New Roman"/>
                <a:cs typeface="Times New Roman"/>
              </a:rPr>
              <a:t>	</a:t>
            </a:r>
            <a:r>
              <a:rPr sz="2400" spc="-10" dirty="0">
                <a:solidFill>
                  <a:schemeClr val="tx1"/>
                </a:solidFill>
                <a:latin typeface="Times New Roman"/>
                <a:cs typeface="Times New Roman"/>
              </a:rPr>
              <a:t>modern,</a:t>
            </a:r>
            <a:r>
              <a:rPr sz="2400" dirty="0">
                <a:solidFill>
                  <a:schemeClr val="tx1"/>
                </a:solidFill>
                <a:latin typeface="Times New Roman"/>
                <a:cs typeface="Times New Roman"/>
              </a:rPr>
              <a:t>	</a:t>
            </a:r>
            <a:r>
              <a:rPr sz="2400" spc="-10" dirty="0">
                <a:solidFill>
                  <a:schemeClr val="tx1"/>
                </a:solidFill>
                <a:latin typeface="Times New Roman"/>
                <a:cs typeface="Times New Roman"/>
              </a:rPr>
              <a:t>rural</a:t>
            </a:r>
            <a:r>
              <a:rPr sz="2400" dirty="0">
                <a:solidFill>
                  <a:schemeClr val="tx1"/>
                </a:solidFill>
                <a:latin typeface="Times New Roman"/>
                <a:cs typeface="Times New Roman"/>
              </a:rPr>
              <a:t>	</a:t>
            </a:r>
            <a:r>
              <a:rPr sz="2400" spc="-25" dirty="0">
                <a:solidFill>
                  <a:schemeClr val="tx1"/>
                </a:solidFill>
                <a:latin typeface="Times New Roman"/>
                <a:cs typeface="Times New Roman"/>
              </a:rPr>
              <a:t>or</a:t>
            </a:r>
            <a:r>
              <a:rPr sz="2400" dirty="0">
                <a:solidFill>
                  <a:schemeClr val="tx1"/>
                </a:solidFill>
                <a:latin typeface="Times New Roman"/>
                <a:cs typeface="Times New Roman"/>
              </a:rPr>
              <a:t>	</a:t>
            </a:r>
            <a:r>
              <a:rPr sz="2400" spc="-10" dirty="0">
                <a:solidFill>
                  <a:schemeClr val="tx1"/>
                </a:solidFill>
                <a:latin typeface="Times New Roman"/>
                <a:cs typeface="Times New Roman"/>
              </a:rPr>
              <a:t>urban,</a:t>
            </a:r>
            <a:r>
              <a:rPr sz="2400" dirty="0">
                <a:solidFill>
                  <a:schemeClr val="tx1"/>
                </a:solidFill>
                <a:latin typeface="Times New Roman"/>
                <a:cs typeface="Times New Roman"/>
              </a:rPr>
              <a:t>	</a:t>
            </a:r>
            <a:r>
              <a:rPr sz="2400" spc="-10" dirty="0">
                <a:solidFill>
                  <a:schemeClr val="tx1"/>
                </a:solidFill>
                <a:latin typeface="Times New Roman"/>
                <a:cs typeface="Times New Roman"/>
              </a:rPr>
              <a:t>simple</a:t>
            </a:r>
            <a:r>
              <a:rPr sz="2400" dirty="0">
                <a:solidFill>
                  <a:schemeClr val="tx1"/>
                </a:solidFill>
                <a:latin typeface="Times New Roman"/>
                <a:cs typeface="Times New Roman"/>
              </a:rPr>
              <a:t>	</a:t>
            </a:r>
            <a:r>
              <a:rPr sz="2400" spc="-25" dirty="0">
                <a:solidFill>
                  <a:schemeClr val="tx1"/>
                </a:solidFill>
                <a:latin typeface="Times New Roman"/>
                <a:cs typeface="Times New Roman"/>
              </a:rPr>
              <a:t>or </a:t>
            </a:r>
            <a:r>
              <a:rPr sz="2400" dirty="0">
                <a:solidFill>
                  <a:schemeClr val="tx1"/>
                </a:solidFill>
                <a:latin typeface="Times New Roman"/>
                <a:cs typeface="Times New Roman"/>
              </a:rPr>
              <a:t>complex,</a:t>
            </a:r>
            <a:r>
              <a:rPr sz="2400" spc="-35" dirty="0">
                <a:solidFill>
                  <a:schemeClr val="tx1"/>
                </a:solidFill>
                <a:latin typeface="Times New Roman"/>
                <a:cs typeface="Times New Roman"/>
              </a:rPr>
              <a:t> </a:t>
            </a:r>
            <a:r>
              <a:rPr sz="2400" dirty="0">
                <a:solidFill>
                  <a:schemeClr val="tx1"/>
                </a:solidFill>
                <a:latin typeface="Times New Roman"/>
                <a:cs typeface="Times New Roman"/>
              </a:rPr>
              <a:t>agrarian</a:t>
            </a:r>
            <a:r>
              <a:rPr sz="2400" spc="-30" dirty="0">
                <a:solidFill>
                  <a:schemeClr val="tx1"/>
                </a:solidFill>
                <a:latin typeface="Times New Roman"/>
                <a:cs typeface="Times New Roman"/>
              </a:rPr>
              <a:t> </a:t>
            </a:r>
            <a:r>
              <a:rPr sz="2400" dirty="0">
                <a:solidFill>
                  <a:schemeClr val="tx1"/>
                </a:solidFill>
                <a:latin typeface="Times New Roman"/>
                <a:cs typeface="Times New Roman"/>
              </a:rPr>
              <a:t>or</a:t>
            </a:r>
            <a:r>
              <a:rPr sz="2400" spc="-30" dirty="0">
                <a:solidFill>
                  <a:schemeClr val="tx1"/>
                </a:solidFill>
                <a:latin typeface="Times New Roman"/>
                <a:cs typeface="Times New Roman"/>
              </a:rPr>
              <a:t> </a:t>
            </a:r>
            <a:r>
              <a:rPr sz="2400" dirty="0">
                <a:solidFill>
                  <a:schemeClr val="tx1"/>
                </a:solidFill>
                <a:latin typeface="Times New Roman"/>
                <a:cs typeface="Times New Roman"/>
              </a:rPr>
              <a:t>industrial,</a:t>
            </a:r>
            <a:r>
              <a:rPr sz="2400" spc="-30" dirty="0">
                <a:solidFill>
                  <a:schemeClr val="tx1"/>
                </a:solidFill>
                <a:latin typeface="Times New Roman"/>
                <a:cs typeface="Times New Roman"/>
              </a:rPr>
              <a:t> </a:t>
            </a:r>
            <a:r>
              <a:rPr sz="2400" dirty="0">
                <a:solidFill>
                  <a:schemeClr val="tx1"/>
                </a:solidFill>
                <a:latin typeface="Times New Roman"/>
                <a:cs typeface="Times New Roman"/>
              </a:rPr>
              <a:t>it</a:t>
            </a:r>
            <a:r>
              <a:rPr sz="2400" spc="-35" dirty="0">
                <a:solidFill>
                  <a:schemeClr val="tx1"/>
                </a:solidFill>
                <a:latin typeface="Times New Roman"/>
                <a:cs typeface="Times New Roman"/>
              </a:rPr>
              <a:t> </a:t>
            </a:r>
            <a:r>
              <a:rPr sz="2400" dirty="0">
                <a:solidFill>
                  <a:schemeClr val="tx1"/>
                </a:solidFill>
                <a:latin typeface="Times New Roman"/>
                <a:cs typeface="Times New Roman"/>
              </a:rPr>
              <a:t>is</a:t>
            </a:r>
            <a:r>
              <a:rPr sz="2400" spc="-30" dirty="0">
                <a:solidFill>
                  <a:schemeClr val="tx1"/>
                </a:solidFill>
                <a:latin typeface="Times New Roman"/>
                <a:cs typeface="Times New Roman"/>
              </a:rPr>
              <a:t> </a:t>
            </a:r>
            <a:r>
              <a:rPr sz="2400" dirty="0">
                <a:solidFill>
                  <a:schemeClr val="tx1"/>
                </a:solidFill>
                <a:latin typeface="Times New Roman"/>
                <a:cs typeface="Times New Roman"/>
              </a:rPr>
              <a:t>constantly</a:t>
            </a:r>
            <a:r>
              <a:rPr sz="2400" spc="-35" dirty="0">
                <a:solidFill>
                  <a:schemeClr val="tx1"/>
                </a:solidFill>
                <a:latin typeface="Times New Roman"/>
                <a:cs typeface="Times New Roman"/>
              </a:rPr>
              <a:t> </a:t>
            </a:r>
            <a:r>
              <a:rPr sz="2400" dirty="0">
                <a:solidFill>
                  <a:schemeClr val="tx1"/>
                </a:solidFill>
                <a:latin typeface="Times New Roman"/>
                <a:cs typeface="Times New Roman"/>
              </a:rPr>
              <a:t>undergoing</a:t>
            </a:r>
            <a:r>
              <a:rPr sz="2400" spc="-25" dirty="0">
                <a:solidFill>
                  <a:schemeClr val="tx1"/>
                </a:solidFill>
                <a:latin typeface="Times New Roman"/>
                <a:cs typeface="Times New Roman"/>
              </a:rPr>
              <a:t> </a:t>
            </a:r>
            <a:r>
              <a:rPr sz="2400" spc="-10" dirty="0">
                <a:solidFill>
                  <a:schemeClr val="tx1"/>
                </a:solidFill>
                <a:latin typeface="Times New Roman"/>
                <a:cs typeface="Times New Roman"/>
              </a:rPr>
              <a:t>change. </a:t>
            </a:r>
            <a:r>
              <a:rPr sz="2400" dirty="0">
                <a:solidFill>
                  <a:schemeClr val="tx1"/>
                </a:solidFill>
                <a:latin typeface="Times New Roman"/>
                <a:cs typeface="Times New Roman"/>
              </a:rPr>
              <a:t>The</a:t>
            </a:r>
            <a:r>
              <a:rPr sz="2400" spc="-15" dirty="0">
                <a:solidFill>
                  <a:schemeClr val="tx1"/>
                </a:solidFill>
                <a:latin typeface="Times New Roman"/>
                <a:cs typeface="Times New Roman"/>
              </a:rPr>
              <a:t> </a:t>
            </a:r>
            <a:r>
              <a:rPr sz="2400" dirty="0">
                <a:solidFill>
                  <a:schemeClr val="tx1"/>
                </a:solidFill>
                <a:latin typeface="Times New Roman"/>
                <a:cs typeface="Times New Roman"/>
              </a:rPr>
              <a:t>rate</a:t>
            </a:r>
            <a:r>
              <a:rPr sz="2400" spc="-5" dirty="0">
                <a:solidFill>
                  <a:schemeClr val="tx1"/>
                </a:solidFill>
                <a:latin typeface="Times New Roman"/>
                <a:cs typeface="Times New Roman"/>
              </a:rPr>
              <a:t> </a:t>
            </a:r>
            <a:r>
              <a:rPr sz="2400" dirty="0">
                <a:solidFill>
                  <a:schemeClr val="tx1"/>
                </a:solidFill>
                <a:latin typeface="Times New Roman"/>
                <a:cs typeface="Times New Roman"/>
              </a:rPr>
              <a:t>or</a:t>
            </a:r>
            <a:r>
              <a:rPr sz="2400" spc="-10" dirty="0">
                <a:solidFill>
                  <a:schemeClr val="tx1"/>
                </a:solidFill>
                <a:latin typeface="Times New Roman"/>
                <a:cs typeface="Times New Roman"/>
              </a:rPr>
              <a:t> </a:t>
            </a:r>
            <a:r>
              <a:rPr sz="2400" dirty="0">
                <a:solidFill>
                  <a:schemeClr val="tx1"/>
                </a:solidFill>
                <a:latin typeface="Times New Roman"/>
                <a:cs typeface="Times New Roman"/>
              </a:rPr>
              <a:t>the</a:t>
            </a:r>
            <a:r>
              <a:rPr sz="2400" spc="-10" dirty="0">
                <a:solidFill>
                  <a:schemeClr val="tx1"/>
                </a:solidFill>
                <a:latin typeface="Times New Roman"/>
                <a:cs typeface="Times New Roman"/>
              </a:rPr>
              <a:t> </a:t>
            </a:r>
            <a:r>
              <a:rPr sz="2400" dirty="0">
                <a:solidFill>
                  <a:schemeClr val="tx1"/>
                </a:solidFill>
                <a:latin typeface="Times New Roman"/>
                <a:cs typeface="Times New Roman"/>
              </a:rPr>
              <a:t>degree</a:t>
            </a:r>
            <a:r>
              <a:rPr sz="2400" spc="-10" dirty="0">
                <a:solidFill>
                  <a:schemeClr val="tx1"/>
                </a:solidFill>
                <a:latin typeface="Times New Roman"/>
                <a:cs typeface="Times New Roman"/>
              </a:rPr>
              <a:t> </a:t>
            </a:r>
            <a:r>
              <a:rPr sz="2400" dirty="0">
                <a:solidFill>
                  <a:schemeClr val="tx1"/>
                </a:solidFill>
                <a:latin typeface="Times New Roman"/>
                <a:cs typeface="Times New Roman"/>
              </a:rPr>
              <a:t>of</a:t>
            </a:r>
            <a:r>
              <a:rPr sz="2400" spc="-1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10" dirty="0">
                <a:solidFill>
                  <a:schemeClr val="tx1"/>
                </a:solidFill>
                <a:latin typeface="Times New Roman"/>
                <a:cs typeface="Times New Roman"/>
              </a:rPr>
              <a:t> </a:t>
            </a:r>
            <a:r>
              <a:rPr sz="2400" dirty="0">
                <a:solidFill>
                  <a:schemeClr val="tx1"/>
                </a:solidFill>
                <a:latin typeface="Times New Roman"/>
                <a:cs typeface="Times New Roman"/>
              </a:rPr>
              <a:t>may</a:t>
            </a:r>
            <a:r>
              <a:rPr sz="2400" spc="-10" dirty="0">
                <a:solidFill>
                  <a:schemeClr val="tx1"/>
                </a:solidFill>
                <a:latin typeface="Times New Roman"/>
                <a:cs typeface="Times New Roman"/>
              </a:rPr>
              <a:t> </a:t>
            </a:r>
            <a:r>
              <a:rPr sz="2400" dirty="0">
                <a:solidFill>
                  <a:schemeClr val="tx1"/>
                </a:solidFill>
                <a:latin typeface="Times New Roman"/>
                <a:cs typeface="Times New Roman"/>
              </a:rPr>
              <a:t>vary</a:t>
            </a:r>
            <a:r>
              <a:rPr sz="2400" spc="-10" dirty="0">
                <a:solidFill>
                  <a:schemeClr val="tx1"/>
                </a:solidFill>
                <a:latin typeface="Times New Roman"/>
                <a:cs typeface="Times New Roman"/>
              </a:rPr>
              <a:t> </a:t>
            </a:r>
            <a:r>
              <a:rPr sz="2400" dirty="0">
                <a:solidFill>
                  <a:schemeClr val="tx1"/>
                </a:solidFill>
                <a:latin typeface="Times New Roman"/>
                <a:cs typeface="Times New Roman"/>
              </a:rPr>
              <a:t>from</a:t>
            </a:r>
            <a:r>
              <a:rPr sz="2400" spc="-10" dirty="0">
                <a:solidFill>
                  <a:schemeClr val="tx1"/>
                </a:solidFill>
                <a:latin typeface="Times New Roman"/>
                <a:cs typeface="Times New Roman"/>
              </a:rPr>
              <a:t> </a:t>
            </a:r>
            <a:r>
              <a:rPr sz="2400" dirty="0">
                <a:solidFill>
                  <a:schemeClr val="tx1"/>
                </a:solidFill>
                <a:latin typeface="Times New Roman"/>
                <a:cs typeface="Times New Roman"/>
              </a:rPr>
              <a:t>society</a:t>
            </a:r>
            <a:r>
              <a:rPr sz="2400" spc="-10" dirty="0">
                <a:solidFill>
                  <a:schemeClr val="tx1"/>
                </a:solidFill>
                <a:latin typeface="Times New Roman"/>
                <a:cs typeface="Times New Roman"/>
              </a:rPr>
              <a:t> </a:t>
            </a:r>
            <a:r>
              <a:rPr sz="2400" dirty="0">
                <a:solidFill>
                  <a:schemeClr val="tx1"/>
                </a:solidFill>
                <a:latin typeface="Times New Roman"/>
                <a:cs typeface="Times New Roman"/>
              </a:rPr>
              <a:t>to</a:t>
            </a:r>
            <a:r>
              <a:rPr sz="2400" spc="-10" dirty="0">
                <a:solidFill>
                  <a:schemeClr val="tx1"/>
                </a:solidFill>
                <a:latin typeface="Times New Roman"/>
                <a:cs typeface="Times New Roman"/>
              </a:rPr>
              <a:t> society </a:t>
            </a:r>
            <a:r>
              <a:rPr sz="2400" dirty="0">
                <a:solidFill>
                  <a:schemeClr val="tx1"/>
                </a:solidFill>
                <a:latin typeface="Times New Roman"/>
                <a:cs typeface="Times New Roman"/>
              </a:rPr>
              <a:t>from</a:t>
            </a:r>
            <a:r>
              <a:rPr sz="2400" spc="-10" dirty="0">
                <a:solidFill>
                  <a:schemeClr val="tx1"/>
                </a:solidFill>
                <a:latin typeface="Times New Roman"/>
                <a:cs typeface="Times New Roman"/>
              </a:rPr>
              <a:t> </a:t>
            </a:r>
            <a:r>
              <a:rPr sz="2400" dirty="0">
                <a:solidFill>
                  <a:schemeClr val="tx1"/>
                </a:solidFill>
                <a:latin typeface="Times New Roman"/>
                <a:cs typeface="Times New Roman"/>
              </a:rPr>
              <a:t>time</a:t>
            </a:r>
            <a:r>
              <a:rPr sz="2400" spc="-5" dirty="0">
                <a:solidFill>
                  <a:schemeClr val="tx1"/>
                </a:solidFill>
                <a:latin typeface="Times New Roman"/>
                <a:cs typeface="Times New Roman"/>
              </a:rPr>
              <a:t> </a:t>
            </a:r>
            <a:r>
              <a:rPr sz="2400" dirty="0">
                <a:solidFill>
                  <a:schemeClr val="tx1"/>
                </a:solidFill>
                <a:latin typeface="Times New Roman"/>
                <a:cs typeface="Times New Roman"/>
              </a:rPr>
              <a:t>to</a:t>
            </a:r>
            <a:r>
              <a:rPr sz="2400" spc="-10" dirty="0">
                <a:solidFill>
                  <a:schemeClr val="tx1"/>
                </a:solidFill>
                <a:latin typeface="Times New Roman"/>
                <a:cs typeface="Times New Roman"/>
              </a:rPr>
              <a:t> </a:t>
            </a:r>
            <a:r>
              <a:rPr sz="2400" dirty="0">
                <a:solidFill>
                  <a:schemeClr val="tx1"/>
                </a:solidFill>
                <a:latin typeface="Times New Roman"/>
                <a:cs typeface="Times New Roman"/>
              </a:rPr>
              <a:t>time</a:t>
            </a:r>
            <a:r>
              <a:rPr sz="2400" spc="-10" dirty="0">
                <a:solidFill>
                  <a:schemeClr val="tx1"/>
                </a:solidFill>
                <a:latin typeface="Times New Roman"/>
                <a:cs typeface="Times New Roman"/>
              </a:rPr>
              <a:t> </a:t>
            </a:r>
            <a:r>
              <a:rPr sz="2400" dirty="0">
                <a:solidFill>
                  <a:schemeClr val="tx1"/>
                </a:solidFill>
                <a:latin typeface="Times New Roman"/>
                <a:cs typeface="Times New Roman"/>
              </a:rPr>
              <a:t>but every</a:t>
            </a:r>
            <a:r>
              <a:rPr sz="2400" spc="-10" dirty="0">
                <a:solidFill>
                  <a:schemeClr val="tx1"/>
                </a:solidFill>
                <a:latin typeface="Times New Roman"/>
                <a:cs typeface="Times New Roman"/>
              </a:rPr>
              <a:t> </a:t>
            </a:r>
            <a:r>
              <a:rPr sz="2400" dirty="0">
                <a:solidFill>
                  <a:schemeClr val="tx1"/>
                </a:solidFill>
                <a:latin typeface="Times New Roman"/>
                <a:cs typeface="Times New Roman"/>
              </a:rPr>
              <a:t>society</a:t>
            </a:r>
            <a:r>
              <a:rPr sz="2400" spc="-10" dirty="0">
                <a:solidFill>
                  <a:schemeClr val="tx1"/>
                </a:solidFill>
                <a:latin typeface="Times New Roman"/>
                <a:cs typeface="Times New Roman"/>
              </a:rPr>
              <a:t> </a:t>
            </a:r>
            <a:r>
              <a:rPr sz="2400" dirty="0">
                <a:solidFill>
                  <a:schemeClr val="tx1"/>
                </a:solidFill>
                <a:latin typeface="Times New Roman"/>
                <a:cs typeface="Times New Roman"/>
              </a:rPr>
              <a:t>keeps on</a:t>
            </a:r>
            <a:r>
              <a:rPr sz="2400" spc="-5" dirty="0">
                <a:solidFill>
                  <a:schemeClr val="tx1"/>
                </a:solidFill>
                <a:latin typeface="Times New Roman"/>
                <a:cs typeface="Times New Roman"/>
              </a:rPr>
              <a:t> </a:t>
            </a:r>
            <a:r>
              <a:rPr sz="2400" spc="-10" dirty="0">
                <a:solidFill>
                  <a:schemeClr val="tx1"/>
                </a:solidFill>
                <a:latin typeface="Times New Roman"/>
                <a:cs typeface="Times New Roman"/>
              </a:rPr>
              <a:t>changing.</a:t>
            </a:r>
            <a:r>
              <a:rPr sz="2400" spc="-140" dirty="0">
                <a:solidFill>
                  <a:schemeClr val="tx1"/>
                </a:solidFill>
                <a:latin typeface="Times New Roman"/>
                <a:cs typeface="Times New Roman"/>
              </a:rPr>
              <a:t> </a:t>
            </a:r>
            <a:r>
              <a:rPr sz="2400" dirty="0">
                <a:solidFill>
                  <a:schemeClr val="tx1"/>
                </a:solidFill>
                <a:latin typeface="Times New Roman"/>
                <a:cs typeface="Times New Roman"/>
              </a:rPr>
              <a:t>A</a:t>
            </a:r>
            <a:r>
              <a:rPr sz="2400" spc="-135" dirty="0">
                <a:solidFill>
                  <a:schemeClr val="tx1"/>
                </a:solidFill>
                <a:latin typeface="Times New Roman"/>
                <a:cs typeface="Times New Roman"/>
              </a:rPr>
              <a:t> </a:t>
            </a:r>
            <a:r>
              <a:rPr sz="2400" spc="-10" dirty="0" smtClean="0">
                <a:solidFill>
                  <a:schemeClr val="tx1"/>
                </a:solidFill>
                <a:latin typeface="Times New Roman"/>
                <a:cs typeface="Times New Roman"/>
              </a:rPr>
              <a:t>changeless</a:t>
            </a:r>
            <a:endParaRPr lang="ar-SA" sz="2400" spc="-10" dirty="0" smtClean="0">
              <a:solidFill>
                <a:schemeClr val="tx1"/>
              </a:solidFill>
              <a:latin typeface="Times New Roman"/>
              <a:cs typeface="Times New Roman"/>
            </a:endParaRPr>
          </a:p>
          <a:p>
            <a:pPr marL="50800" marR="236220">
              <a:lnSpc>
                <a:spcPct val="150000"/>
              </a:lnSpc>
              <a:spcBef>
                <a:spcPts val="110"/>
              </a:spcBef>
              <a:tabLst>
                <a:tab pos="1065530" algn="l"/>
                <a:tab pos="1741170" algn="l"/>
                <a:tab pos="2181225" algn="l"/>
                <a:tab pos="3451225" algn="l"/>
                <a:tab pos="3857625" algn="l"/>
                <a:tab pos="5013325" algn="l"/>
                <a:tab pos="5741035" algn="l"/>
                <a:tab pos="6147435" algn="l"/>
                <a:tab pos="7070090" algn="l"/>
                <a:tab pos="8034655" algn="l"/>
              </a:tabLst>
            </a:pPr>
            <a:r>
              <a:rPr lang="en-US" sz="2400" spc="-10" dirty="0" smtClean="0">
                <a:solidFill>
                  <a:schemeClr val="tx1"/>
                </a:solidFill>
                <a:latin typeface="Times New Roman"/>
                <a:cs typeface="Times New Roman"/>
              </a:rPr>
              <a:t>Society is an unreality </a:t>
            </a:r>
            <a:endParaRPr sz="2400" dirty="0">
              <a:solidFill>
                <a:schemeClr val="tx1"/>
              </a:solidFill>
              <a:latin typeface="Times New Roman"/>
              <a:cs typeface="Times New Roman"/>
            </a:endParaRPr>
          </a:p>
          <a:p>
            <a:pPr marL="50800" marR="205740">
              <a:lnSpc>
                <a:spcPct val="107100"/>
              </a:lnSpc>
              <a:spcBef>
                <a:spcPts val="635"/>
              </a:spcBef>
            </a:pPr>
            <a:r>
              <a:rPr sz="2400" spc="-10" dirty="0" smtClean="0">
                <a:solidFill>
                  <a:srgbClr val="391493"/>
                </a:solidFill>
                <a:latin typeface="Times New Roman"/>
                <a:cs typeface="Times New Roman"/>
              </a:rPr>
              <a:t>.</a:t>
            </a:r>
            <a:endParaRPr sz="2400" dirty="0">
              <a:latin typeface="Times New Roman"/>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46132" y="1295400"/>
            <a:ext cx="9521868" cy="4062651"/>
          </a:xfrm>
          <a:prstGeom prst="rect">
            <a:avLst/>
          </a:prstGeom>
        </p:spPr>
        <p:txBody>
          <a:bodyPr wrap="square">
            <a:spAutoFit/>
          </a:bodyPr>
          <a:lstStyle/>
          <a:p>
            <a:pPr>
              <a:lnSpc>
                <a:spcPct val="150000"/>
              </a:lnSpc>
            </a:pPr>
            <a:r>
              <a:rPr kumimoji="0" lang="en-US" sz="2800" b="1" i="0" u="none" strike="noStrike" kern="0" cap="none" spc="-10" normalizeH="0" baseline="0" noProof="0" dirty="0" smtClean="0">
                <a:ln>
                  <a:noFill/>
                </a:ln>
                <a:solidFill>
                  <a:srgbClr val="FF0000"/>
                </a:solidFill>
                <a:effectLst/>
                <a:uLnTx/>
                <a:uFillTx/>
                <a:latin typeface="Times New Roman"/>
                <a:cs typeface="Times New Roman"/>
              </a:rPr>
              <a:t>(3)Continuous </a:t>
            </a:r>
            <a:r>
              <a:rPr kumimoji="0" lang="en-US" sz="2400" b="0" i="0" u="none" strike="noStrike" kern="0" cap="none" spc="-10" normalizeH="0" baseline="0" noProof="0" dirty="0" smtClean="0">
                <a:ln>
                  <a:noFill/>
                </a:ln>
                <a:solidFill>
                  <a:prstClr val="black"/>
                </a:solidFill>
                <a:effectLst/>
                <a:uLnTx/>
                <a:uFillTx/>
                <a:latin typeface="Times New Roman"/>
                <a:cs typeface="Times New Roman"/>
              </a:rPr>
              <a:t>:</a:t>
            </a:r>
            <a:r>
              <a:rPr kumimoji="0" lang="en-US" sz="2400" i="0" u="none" strike="noStrike" kern="0" cap="none" spc="-10" normalizeH="0" baseline="0" noProof="0" dirty="0" smtClean="0">
                <a:ln>
                  <a:noFill/>
                </a:ln>
                <a:solidFill>
                  <a:prstClr val="black"/>
                </a:solidFill>
                <a:effectLst/>
                <a:uLnTx/>
                <a:uFillTx/>
                <a:latin typeface="Times New Roman" pitchFamily="18" charset="0"/>
                <a:ea typeface="Malgun Gothic Semilight" panose="020B0502040204020203" pitchFamily="34" charset="-128"/>
                <a:cs typeface="Times New Roman" pitchFamily="18" charset="0"/>
              </a:rPr>
              <a:t>social </a:t>
            </a:r>
            <a:r>
              <a:rPr lang="en-US" sz="2400" dirty="0" smtClean="0">
                <a:latin typeface="Times New Roman" pitchFamily="18" charset="0"/>
                <a:ea typeface="Malgun Gothic Semilight" panose="020B0502040204020203" pitchFamily="34" charset="-128"/>
                <a:cs typeface="Times New Roman" pitchFamily="18" charset="0"/>
              </a:rPr>
              <a:t>change is a continuous process but not an intermittent process. Because the changes are neither stopped nor the societies are kept in museum to save them from change. It is an on- going process without any break. In the process of change every society grows and decays, where it finds renewal and accommodates itself to various changing conditions. The sources, direction, rate and forms of change may vary time to time but it is always continuous</a:t>
            </a:r>
            <a:endParaRPr lang="ar-SA" sz="2400" dirty="0">
              <a:latin typeface="Times New Roman" pitchFamily="18" charset="0"/>
              <a:ea typeface="Malgun Gothic Semilight" panose="020B0502040204020203" pitchFamily="34" charset="-128"/>
              <a:cs typeface="Times New Roman" pitchFamily="18" charset="0"/>
            </a:endParaRPr>
          </a:p>
        </p:txBody>
      </p:sp>
    </p:spTree>
    <p:extLst>
      <p:ext uri="{BB962C8B-B14F-4D97-AF65-F5344CB8AC3E}">
        <p14:creationId xmlns:p14="http://schemas.microsoft.com/office/powerpoint/2010/main" val="2459054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487611" y="3902075"/>
            <a:ext cx="1257300" cy="0"/>
          </a:xfrm>
          <a:custGeom>
            <a:avLst/>
            <a:gdLst/>
            <a:ahLst/>
            <a:cxnLst/>
            <a:rect l="l" t="t" r="r" b="b"/>
            <a:pathLst>
              <a:path w="1257300">
                <a:moveTo>
                  <a:pt x="0" y="0"/>
                </a:moveTo>
                <a:lnTo>
                  <a:pt x="1257298" y="0"/>
                </a:lnTo>
              </a:path>
            </a:pathLst>
          </a:custGeom>
          <a:ln w="38099">
            <a:solidFill>
              <a:srgbClr val="581EDD"/>
            </a:solidFill>
          </a:ln>
        </p:spPr>
        <p:txBody>
          <a:bodyPr wrap="square" lIns="0" tIns="0" rIns="0" bIns="0" rtlCol="0"/>
          <a:lstStyle/>
          <a:p>
            <a:endParaRPr/>
          </a:p>
        </p:txBody>
      </p:sp>
      <p:pic>
        <p:nvPicPr>
          <p:cNvPr id="3" name="object 3"/>
          <p:cNvPicPr/>
          <p:nvPr/>
        </p:nvPicPr>
        <p:blipFill>
          <a:blip r:embed="rId2" cstate="print"/>
          <a:stretch>
            <a:fillRect/>
          </a:stretch>
        </p:blipFill>
        <p:spPr>
          <a:xfrm>
            <a:off x="0" y="0"/>
            <a:ext cx="12191999" cy="1460499"/>
          </a:xfrm>
          <a:prstGeom prst="rect">
            <a:avLst/>
          </a:prstGeom>
        </p:spPr>
      </p:pic>
      <p:sp>
        <p:nvSpPr>
          <p:cNvPr id="4" name="object 4"/>
          <p:cNvSpPr txBox="1"/>
          <p:nvPr/>
        </p:nvSpPr>
        <p:spPr>
          <a:xfrm>
            <a:off x="1956305" y="990600"/>
            <a:ext cx="8722360" cy="2025014"/>
          </a:xfrm>
          <a:prstGeom prst="rect">
            <a:avLst/>
          </a:prstGeom>
        </p:spPr>
        <p:txBody>
          <a:bodyPr vert="horz" wrap="square" lIns="0" tIns="8890" rIns="0" bIns="0" rtlCol="0">
            <a:spAutoFit/>
          </a:bodyPr>
          <a:lstStyle/>
          <a:p>
            <a:pPr marL="12700" marR="5080">
              <a:lnSpc>
                <a:spcPct val="136900"/>
              </a:lnSpc>
              <a:spcBef>
                <a:spcPts val="70"/>
              </a:spcBef>
              <a:tabLst>
                <a:tab pos="939800" algn="l"/>
                <a:tab pos="2028189" algn="l"/>
                <a:tab pos="3077210" algn="l"/>
                <a:tab pos="3940175" algn="l"/>
                <a:tab pos="4462780" algn="l"/>
                <a:tab pos="5783580" algn="l"/>
                <a:tab pos="6680200" algn="l"/>
                <a:tab pos="7675880" algn="l"/>
                <a:tab pos="8403590" algn="l"/>
              </a:tabLst>
            </a:pPr>
            <a:r>
              <a:rPr sz="2400" b="1" dirty="0">
                <a:solidFill>
                  <a:srgbClr val="FF0000"/>
                </a:solidFill>
                <a:latin typeface="Times New Roman"/>
                <a:cs typeface="Times New Roman"/>
              </a:rPr>
              <a:t>(4)</a:t>
            </a:r>
            <a:r>
              <a:rPr sz="2400" b="1" spc="-25" dirty="0">
                <a:solidFill>
                  <a:srgbClr val="FF0000"/>
                </a:solidFill>
                <a:latin typeface="Times New Roman"/>
                <a:cs typeface="Times New Roman"/>
              </a:rPr>
              <a:t> </a:t>
            </a:r>
            <a:r>
              <a:rPr sz="2400" b="1" dirty="0">
                <a:solidFill>
                  <a:srgbClr val="FF0000"/>
                </a:solidFill>
                <a:latin typeface="Times New Roman"/>
                <a:cs typeface="Times New Roman"/>
              </a:rPr>
              <a:t>I</a:t>
            </a:r>
            <a:r>
              <a:rPr sz="2400" b="1" dirty="0">
                <a:solidFill>
                  <a:srgbClr val="FF0000"/>
                </a:solidFill>
                <a:uFill>
                  <a:solidFill>
                    <a:srgbClr val="581EDD"/>
                  </a:solidFill>
                </a:uFill>
                <a:latin typeface="Times New Roman"/>
                <a:cs typeface="Times New Roman"/>
              </a:rPr>
              <a:t>nevitable:</a:t>
            </a:r>
            <a:r>
              <a:rPr sz="2400" b="1" spc="-10" dirty="0">
                <a:solidFill>
                  <a:srgbClr val="FF0000"/>
                </a:solidFill>
                <a:latin typeface="Times New Roman"/>
                <a:cs typeface="Times New Roman"/>
              </a:rPr>
              <a:t> </a:t>
            </a:r>
            <a:r>
              <a:rPr sz="2400" dirty="0">
                <a:solidFill>
                  <a:schemeClr val="tx1"/>
                </a:solidFill>
                <a:latin typeface="Times New Roman"/>
                <a:cs typeface="Times New Roman"/>
              </a:rPr>
              <a:t>Change</a:t>
            </a:r>
            <a:r>
              <a:rPr sz="2400" spc="-20" dirty="0">
                <a:solidFill>
                  <a:schemeClr val="tx1"/>
                </a:solidFill>
                <a:latin typeface="Times New Roman"/>
                <a:cs typeface="Times New Roman"/>
              </a:rPr>
              <a:t> </a:t>
            </a:r>
            <a:r>
              <a:rPr sz="2400" dirty="0">
                <a:solidFill>
                  <a:schemeClr val="tx1"/>
                </a:solidFill>
                <a:latin typeface="Times New Roman"/>
                <a:cs typeface="Times New Roman"/>
              </a:rPr>
              <a:t>is</a:t>
            </a:r>
            <a:r>
              <a:rPr sz="2400" spc="-20" dirty="0">
                <a:solidFill>
                  <a:schemeClr val="tx1"/>
                </a:solidFill>
                <a:latin typeface="Times New Roman"/>
                <a:cs typeface="Times New Roman"/>
              </a:rPr>
              <a:t> </a:t>
            </a:r>
            <a:r>
              <a:rPr sz="2400" dirty="0">
                <a:solidFill>
                  <a:schemeClr val="tx1"/>
                </a:solidFill>
                <a:latin typeface="Times New Roman"/>
                <a:cs typeface="Times New Roman"/>
              </a:rPr>
              <a:t>inevitable.</a:t>
            </a:r>
            <a:r>
              <a:rPr sz="2400" spc="-20" dirty="0">
                <a:solidFill>
                  <a:schemeClr val="tx1"/>
                </a:solidFill>
                <a:latin typeface="Times New Roman"/>
                <a:cs typeface="Times New Roman"/>
              </a:rPr>
              <a:t> </a:t>
            </a:r>
            <a:r>
              <a:rPr sz="2400" dirty="0">
                <a:solidFill>
                  <a:schemeClr val="tx1"/>
                </a:solidFill>
                <a:latin typeface="Times New Roman"/>
                <a:cs typeface="Times New Roman"/>
              </a:rPr>
              <a:t>It</a:t>
            </a:r>
            <a:r>
              <a:rPr sz="2400" spc="-15" dirty="0">
                <a:solidFill>
                  <a:schemeClr val="tx1"/>
                </a:solidFill>
                <a:latin typeface="Times New Roman"/>
                <a:cs typeface="Times New Roman"/>
              </a:rPr>
              <a:t> </a:t>
            </a:r>
            <a:r>
              <a:rPr sz="2400" dirty="0">
                <a:solidFill>
                  <a:schemeClr val="tx1"/>
                </a:solidFill>
                <a:latin typeface="Times New Roman"/>
                <a:cs typeface="Times New Roman"/>
              </a:rPr>
              <a:t>is</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20" dirty="0">
                <a:solidFill>
                  <a:schemeClr val="tx1"/>
                </a:solidFill>
                <a:latin typeface="Times New Roman"/>
                <a:cs typeface="Times New Roman"/>
              </a:rPr>
              <a:t> </a:t>
            </a:r>
            <a:r>
              <a:rPr sz="2400" dirty="0">
                <a:solidFill>
                  <a:schemeClr val="tx1"/>
                </a:solidFill>
                <a:latin typeface="Times New Roman"/>
                <a:cs typeface="Times New Roman"/>
              </a:rPr>
              <a:t>human</a:t>
            </a:r>
            <a:r>
              <a:rPr sz="2400" spc="-15" dirty="0">
                <a:solidFill>
                  <a:schemeClr val="tx1"/>
                </a:solidFill>
                <a:latin typeface="Times New Roman"/>
                <a:cs typeface="Times New Roman"/>
              </a:rPr>
              <a:t> </a:t>
            </a:r>
            <a:r>
              <a:rPr sz="2400" dirty="0">
                <a:solidFill>
                  <a:schemeClr val="tx1"/>
                </a:solidFill>
                <a:latin typeface="Times New Roman"/>
                <a:cs typeface="Times New Roman"/>
              </a:rPr>
              <a:t>nature</a:t>
            </a:r>
            <a:r>
              <a:rPr sz="2400" spc="-15" dirty="0">
                <a:solidFill>
                  <a:schemeClr val="tx1"/>
                </a:solidFill>
                <a:latin typeface="Times New Roman"/>
                <a:cs typeface="Times New Roman"/>
              </a:rPr>
              <a:t> </a:t>
            </a:r>
            <a:r>
              <a:rPr sz="2400" dirty="0">
                <a:solidFill>
                  <a:schemeClr val="tx1"/>
                </a:solidFill>
                <a:latin typeface="Times New Roman"/>
                <a:cs typeface="Times New Roman"/>
              </a:rPr>
              <a:t>that</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desires </a:t>
            </a:r>
            <a:r>
              <a:rPr sz="2400" dirty="0">
                <a:solidFill>
                  <a:schemeClr val="tx1"/>
                </a:solidFill>
                <a:latin typeface="Times New Roman"/>
                <a:cs typeface="Times New Roman"/>
              </a:rPr>
              <a:t>change</a:t>
            </a:r>
            <a:r>
              <a:rPr sz="2400" spc="-20" dirty="0">
                <a:solidFill>
                  <a:schemeClr val="tx1"/>
                </a:solidFill>
                <a:latin typeface="Times New Roman"/>
                <a:cs typeface="Times New Roman"/>
              </a:rPr>
              <a:t> </a:t>
            </a:r>
            <a:r>
              <a:rPr sz="2400" dirty="0">
                <a:solidFill>
                  <a:schemeClr val="tx1"/>
                </a:solidFill>
                <a:latin typeface="Times New Roman"/>
                <a:cs typeface="Times New Roman"/>
              </a:rPr>
              <a:t>and</a:t>
            </a:r>
            <a:r>
              <a:rPr sz="2400" spc="-15" dirty="0">
                <a:solidFill>
                  <a:schemeClr val="tx1"/>
                </a:solidFill>
                <a:latin typeface="Times New Roman"/>
                <a:cs typeface="Times New Roman"/>
              </a:rPr>
              <a:t> </a:t>
            </a:r>
            <a:r>
              <a:rPr sz="2400" dirty="0">
                <a:solidFill>
                  <a:schemeClr val="tx1"/>
                </a:solidFill>
                <a:latin typeface="Times New Roman"/>
                <a:cs typeface="Times New Roman"/>
              </a:rPr>
              <a:t>also</a:t>
            </a:r>
            <a:r>
              <a:rPr sz="2400" spc="-15" dirty="0">
                <a:solidFill>
                  <a:schemeClr val="tx1"/>
                </a:solidFill>
                <a:latin typeface="Times New Roman"/>
                <a:cs typeface="Times New Roman"/>
              </a:rPr>
              <a:t> </a:t>
            </a:r>
            <a:r>
              <a:rPr sz="2400" dirty="0">
                <a:solidFill>
                  <a:schemeClr val="tx1"/>
                </a:solidFill>
                <a:latin typeface="Times New Roman"/>
                <a:cs typeface="Times New Roman"/>
              </a:rPr>
              <a:t>it</a:t>
            </a:r>
            <a:r>
              <a:rPr sz="2400" spc="-15" dirty="0">
                <a:solidFill>
                  <a:schemeClr val="tx1"/>
                </a:solidFill>
                <a:latin typeface="Times New Roman"/>
                <a:cs typeface="Times New Roman"/>
              </a:rPr>
              <a:t> </a:t>
            </a:r>
            <a:r>
              <a:rPr sz="2400" dirty="0">
                <a:solidFill>
                  <a:schemeClr val="tx1"/>
                </a:solidFill>
                <a:latin typeface="Times New Roman"/>
                <a:cs typeface="Times New Roman"/>
              </a:rPr>
              <a:t>is</a:t>
            </a:r>
            <a:r>
              <a:rPr sz="2400" spc="-15" dirty="0">
                <a:solidFill>
                  <a:schemeClr val="tx1"/>
                </a:solidFill>
                <a:latin typeface="Times New Roman"/>
                <a:cs typeface="Times New Roman"/>
              </a:rPr>
              <a:t> </a:t>
            </a:r>
            <a:r>
              <a:rPr sz="2400" dirty="0">
                <a:solidFill>
                  <a:schemeClr val="tx1"/>
                </a:solidFill>
                <a:latin typeface="Times New Roman"/>
                <a:cs typeface="Times New Roman"/>
              </a:rPr>
              <a:t>his</a:t>
            </a:r>
            <a:r>
              <a:rPr sz="2400" spc="-10" dirty="0">
                <a:solidFill>
                  <a:schemeClr val="tx1"/>
                </a:solidFill>
                <a:latin typeface="Times New Roman"/>
                <a:cs typeface="Times New Roman"/>
              </a:rPr>
              <a:t> </a:t>
            </a:r>
            <a:r>
              <a:rPr sz="2400" dirty="0">
                <a:solidFill>
                  <a:schemeClr val="tx1"/>
                </a:solidFill>
                <a:latin typeface="Times New Roman"/>
                <a:cs typeface="Times New Roman"/>
              </a:rPr>
              <a:t>tendency</a:t>
            </a:r>
            <a:r>
              <a:rPr sz="2400" spc="-20" dirty="0">
                <a:solidFill>
                  <a:schemeClr val="tx1"/>
                </a:solidFill>
                <a:latin typeface="Times New Roman"/>
                <a:cs typeface="Times New Roman"/>
              </a:rPr>
              <a:t> </a:t>
            </a:r>
            <a:r>
              <a:rPr sz="2400" dirty="0">
                <a:solidFill>
                  <a:schemeClr val="tx1"/>
                </a:solidFill>
                <a:latin typeface="Times New Roman"/>
                <a:cs typeface="Times New Roman"/>
              </a:rPr>
              <a:t>to</a:t>
            </a:r>
            <a:r>
              <a:rPr sz="2400" spc="-15" dirty="0">
                <a:solidFill>
                  <a:schemeClr val="tx1"/>
                </a:solidFill>
                <a:latin typeface="Times New Roman"/>
                <a:cs typeface="Times New Roman"/>
              </a:rPr>
              <a:t> </a:t>
            </a:r>
            <a:r>
              <a:rPr sz="2400" dirty="0">
                <a:solidFill>
                  <a:schemeClr val="tx1"/>
                </a:solidFill>
                <a:latin typeface="Times New Roman"/>
                <a:cs typeface="Times New Roman"/>
              </a:rPr>
              <a:t>bring</a:t>
            </a:r>
            <a:r>
              <a:rPr sz="2400" spc="-1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15" dirty="0">
                <a:solidFill>
                  <a:schemeClr val="tx1"/>
                </a:solidFill>
                <a:latin typeface="Times New Roman"/>
                <a:cs typeface="Times New Roman"/>
              </a:rPr>
              <a:t> </a:t>
            </a:r>
            <a:r>
              <a:rPr sz="2400" dirty="0">
                <a:solidFill>
                  <a:schemeClr val="tx1"/>
                </a:solidFill>
                <a:latin typeface="Times New Roman"/>
                <a:cs typeface="Times New Roman"/>
              </a:rPr>
              <a:t>and</a:t>
            </a:r>
            <a:r>
              <a:rPr sz="2400" spc="-15" dirty="0">
                <a:solidFill>
                  <a:schemeClr val="tx1"/>
                </a:solidFill>
                <a:latin typeface="Times New Roman"/>
                <a:cs typeface="Times New Roman"/>
              </a:rPr>
              <a:t> </a:t>
            </a:r>
            <a:r>
              <a:rPr sz="2400" dirty="0">
                <a:solidFill>
                  <a:schemeClr val="tx1"/>
                </a:solidFill>
                <a:latin typeface="Times New Roman"/>
                <a:cs typeface="Times New Roman"/>
              </a:rPr>
              <a:t>to</a:t>
            </a:r>
            <a:r>
              <a:rPr sz="2400" spc="-15" dirty="0">
                <a:solidFill>
                  <a:schemeClr val="tx1"/>
                </a:solidFill>
                <a:latin typeface="Times New Roman"/>
                <a:cs typeface="Times New Roman"/>
              </a:rPr>
              <a:t> </a:t>
            </a:r>
            <a:r>
              <a:rPr sz="2400" dirty="0">
                <a:solidFill>
                  <a:schemeClr val="tx1"/>
                </a:solidFill>
                <a:latin typeface="Times New Roman"/>
                <a:cs typeface="Times New Roman"/>
              </a:rPr>
              <a:t>oppose</a:t>
            </a:r>
            <a:r>
              <a:rPr sz="2400" spc="-10" dirty="0">
                <a:solidFill>
                  <a:schemeClr val="tx1"/>
                </a:solidFill>
                <a:latin typeface="Times New Roman"/>
                <a:cs typeface="Times New Roman"/>
              </a:rPr>
              <a:t> </a:t>
            </a:r>
            <a:r>
              <a:rPr sz="2400" spc="-25" dirty="0">
                <a:solidFill>
                  <a:schemeClr val="tx1"/>
                </a:solidFill>
                <a:latin typeface="Times New Roman"/>
                <a:cs typeface="Times New Roman"/>
              </a:rPr>
              <a:t>or </a:t>
            </a:r>
            <a:r>
              <a:rPr sz="2400" spc="-10" dirty="0">
                <a:solidFill>
                  <a:schemeClr val="tx1"/>
                </a:solidFill>
                <a:latin typeface="Times New Roman"/>
                <a:cs typeface="Times New Roman"/>
              </a:rPr>
              <a:t>accept</a:t>
            </a:r>
            <a:r>
              <a:rPr sz="2400" dirty="0">
                <a:solidFill>
                  <a:schemeClr val="tx1"/>
                </a:solidFill>
                <a:latin typeface="Times New Roman"/>
                <a:cs typeface="Times New Roman"/>
              </a:rPr>
              <a:t>	</a:t>
            </a:r>
            <a:r>
              <a:rPr sz="2400" spc="-10" dirty="0">
                <a:solidFill>
                  <a:schemeClr val="tx1"/>
                </a:solidFill>
                <a:latin typeface="Times New Roman"/>
                <a:cs typeface="Times New Roman"/>
              </a:rPr>
              <a:t>change.</a:t>
            </a:r>
            <a:r>
              <a:rPr sz="2400" dirty="0">
                <a:solidFill>
                  <a:schemeClr val="tx1"/>
                </a:solidFill>
                <a:latin typeface="Times New Roman"/>
                <a:cs typeface="Times New Roman"/>
              </a:rPr>
              <a:t>	</a:t>
            </a:r>
            <a:r>
              <a:rPr sz="2400" spc="-10" dirty="0">
                <a:solidFill>
                  <a:schemeClr val="tx1"/>
                </a:solidFill>
                <a:latin typeface="Times New Roman"/>
                <a:cs typeface="Times New Roman"/>
              </a:rPr>
              <a:t>Human</a:t>
            </a:r>
            <a:r>
              <a:rPr sz="2400" dirty="0">
                <a:solidFill>
                  <a:schemeClr val="tx1"/>
                </a:solidFill>
                <a:latin typeface="Times New Roman"/>
                <a:cs typeface="Times New Roman"/>
              </a:rPr>
              <a:t>	</a:t>
            </a:r>
            <a:r>
              <a:rPr sz="2400" spc="-10" dirty="0">
                <a:solidFill>
                  <a:schemeClr val="tx1"/>
                </a:solidFill>
                <a:latin typeface="Times New Roman"/>
                <a:cs typeface="Times New Roman"/>
              </a:rPr>
              <a:t>wants</a:t>
            </a:r>
            <a:r>
              <a:rPr sz="2400" dirty="0">
                <a:solidFill>
                  <a:schemeClr val="tx1"/>
                </a:solidFill>
                <a:latin typeface="Times New Roman"/>
                <a:cs typeface="Times New Roman"/>
              </a:rPr>
              <a:t>	</a:t>
            </a:r>
            <a:r>
              <a:rPr sz="2400" spc="-25" dirty="0">
                <a:solidFill>
                  <a:schemeClr val="tx1"/>
                </a:solidFill>
                <a:latin typeface="Times New Roman"/>
                <a:cs typeface="Times New Roman"/>
              </a:rPr>
              <a:t>are</a:t>
            </a:r>
            <a:r>
              <a:rPr sz="2400" dirty="0">
                <a:solidFill>
                  <a:schemeClr val="tx1"/>
                </a:solidFill>
                <a:latin typeface="Times New Roman"/>
                <a:cs typeface="Times New Roman"/>
              </a:rPr>
              <a:t>	</a:t>
            </a:r>
            <a:r>
              <a:rPr sz="2400" spc="-10" dirty="0">
                <a:solidFill>
                  <a:schemeClr val="tx1"/>
                </a:solidFill>
                <a:latin typeface="Times New Roman"/>
                <a:cs typeface="Times New Roman"/>
              </a:rPr>
              <a:t>unlimited</a:t>
            </a:r>
            <a:r>
              <a:rPr sz="2400" dirty="0">
                <a:solidFill>
                  <a:schemeClr val="tx1"/>
                </a:solidFill>
                <a:latin typeface="Times New Roman"/>
                <a:cs typeface="Times New Roman"/>
              </a:rPr>
              <a:t>	</a:t>
            </a:r>
            <a:r>
              <a:rPr sz="2400" spc="-10" dirty="0">
                <a:solidFill>
                  <a:schemeClr val="tx1"/>
                </a:solidFill>
                <a:latin typeface="Times New Roman"/>
                <a:cs typeface="Times New Roman"/>
              </a:rPr>
              <a:t>which</a:t>
            </a:r>
            <a:r>
              <a:rPr sz="2400" dirty="0">
                <a:solidFill>
                  <a:schemeClr val="tx1"/>
                </a:solidFill>
                <a:latin typeface="Times New Roman"/>
                <a:cs typeface="Times New Roman"/>
              </a:rPr>
              <a:t>	</a:t>
            </a:r>
            <a:r>
              <a:rPr sz="2400" spc="-10" dirty="0">
                <a:solidFill>
                  <a:schemeClr val="tx1"/>
                </a:solidFill>
                <a:latin typeface="Times New Roman"/>
                <a:cs typeface="Times New Roman"/>
              </a:rPr>
              <a:t>always</a:t>
            </a:r>
            <a:r>
              <a:rPr sz="2400" dirty="0">
                <a:solidFill>
                  <a:schemeClr val="tx1"/>
                </a:solidFill>
                <a:latin typeface="Times New Roman"/>
                <a:cs typeface="Times New Roman"/>
              </a:rPr>
              <a:t>	</a:t>
            </a:r>
            <a:r>
              <a:rPr sz="2400" spc="-20" dirty="0">
                <a:solidFill>
                  <a:schemeClr val="tx1"/>
                </a:solidFill>
                <a:latin typeface="Times New Roman"/>
                <a:cs typeface="Times New Roman"/>
              </a:rPr>
              <a:t>keep</a:t>
            </a:r>
            <a:r>
              <a:rPr sz="2400" dirty="0">
                <a:solidFill>
                  <a:schemeClr val="tx1"/>
                </a:solidFill>
                <a:latin typeface="Times New Roman"/>
                <a:cs typeface="Times New Roman"/>
              </a:rPr>
              <a:t>	</a:t>
            </a:r>
            <a:r>
              <a:rPr sz="2400" spc="-25" dirty="0">
                <a:solidFill>
                  <a:schemeClr val="tx1"/>
                </a:solidFill>
                <a:latin typeface="Times New Roman"/>
                <a:cs typeface="Times New Roman"/>
              </a:rPr>
              <a:t>on </a:t>
            </a:r>
            <a:r>
              <a:rPr sz="2400" dirty="0">
                <a:solidFill>
                  <a:schemeClr val="tx1"/>
                </a:solidFill>
                <a:latin typeface="Times New Roman"/>
                <a:cs typeface="Times New Roman"/>
              </a:rPr>
              <a:t>changing.</a:t>
            </a:r>
            <a:r>
              <a:rPr sz="2400" spc="-80" dirty="0">
                <a:solidFill>
                  <a:schemeClr val="tx1"/>
                </a:solidFill>
                <a:latin typeface="Times New Roman"/>
                <a:cs typeface="Times New Roman"/>
              </a:rPr>
              <a:t> </a:t>
            </a:r>
            <a:r>
              <a:rPr sz="2400" spc="-20" dirty="0">
                <a:solidFill>
                  <a:schemeClr val="tx1"/>
                </a:solidFill>
                <a:latin typeface="Times New Roman"/>
                <a:cs typeface="Times New Roman"/>
              </a:rPr>
              <a:t>To</a:t>
            </a:r>
            <a:r>
              <a:rPr sz="2400" spc="-30" dirty="0">
                <a:solidFill>
                  <a:schemeClr val="tx1"/>
                </a:solidFill>
                <a:latin typeface="Times New Roman"/>
                <a:cs typeface="Times New Roman"/>
              </a:rPr>
              <a:t> </a:t>
            </a:r>
            <a:r>
              <a:rPr sz="2400" dirty="0">
                <a:solidFill>
                  <a:schemeClr val="tx1"/>
                </a:solidFill>
                <a:latin typeface="Times New Roman"/>
                <a:cs typeface="Times New Roman"/>
              </a:rPr>
              <a:t>satisfy</a:t>
            </a:r>
            <a:r>
              <a:rPr sz="2400" spc="-35" dirty="0">
                <a:solidFill>
                  <a:schemeClr val="tx1"/>
                </a:solidFill>
                <a:latin typeface="Times New Roman"/>
                <a:cs typeface="Times New Roman"/>
              </a:rPr>
              <a:t> </a:t>
            </a:r>
            <a:r>
              <a:rPr sz="2400" dirty="0">
                <a:solidFill>
                  <a:schemeClr val="tx1"/>
                </a:solidFill>
                <a:latin typeface="Times New Roman"/>
                <a:cs typeface="Times New Roman"/>
              </a:rPr>
              <a:t>these</a:t>
            </a:r>
            <a:r>
              <a:rPr sz="2400" spc="-30" dirty="0">
                <a:solidFill>
                  <a:schemeClr val="tx1"/>
                </a:solidFill>
                <a:latin typeface="Times New Roman"/>
                <a:cs typeface="Times New Roman"/>
              </a:rPr>
              <a:t> </a:t>
            </a:r>
            <a:r>
              <a:rPr sz="2400" dirty="0">
                <a:solidFill>
                  <a:schemeClr val="tx1"/>
                </a:solidFill>
                <a:latin typeface="Times New Roman"/>
                <a:cs typeface="Times New Roman"/>
              </a:rPr>
              <a:t>wants</a:t>
            </a:r>
            <a:r>
              <a:rPr sz="2400" spc="-35" dirty="0">
                <a:solidFill>
                  <a:schemeClr val="tx1"/>
                </a:solidFill>
                <a:latin typeface="Times New Roman"/>
                <a:cs typeface="Times New Roman"/>
              </a:rPr>
              <a:t> </a:t>
            </a:r>
            <a:r>
              <a:rPr sz="2400" dirty="0">
                <a:solidFill>
                  <a:schemeClr val="tx1"/>
                </a:solidFill>
                <a:latin typeface="Times New Roman"/>
                <a:cs typeface="Times New Roman"/>
              </a:rPr>
              <a:t>social</a:t>
            </a:r>
            <a:r>
              <a:rPr sz="2400" spc="-3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35" dirty="0">
                <a:solidFill>
                  <a:schemeClr val="tx1"/>
                </a:solidFill>
                <a:latin typeface="Times New Roman"/>
                <a:cs typeface="Times New Roman"/>
              </a:rPr>
              <a:t> </a:t>
            </a:r>
            <a:r>
              <a:rPr sz="2400" dirty="0">
                <a:solidFill>
                  <a:schemeClr val="tx1"/>
                </a:solidFill>
                <a:latin typeface="Times New Roman"/>
                <a:cs typeface="Times New Roman"/>
              </a:rPr>
              <a:t>has</a:t>
            </a:r>
            <a:r>
              <a:rPr sz="2400" spc="-30" dirty="0">
                <a:solidFill>
                  <a:schemeClr val="tx1"/>
                </a:solidFill>
                <a:latin typeface="Times New Roman"/>
                <a:cs typeface="Times New Roman"/>
              </a:rPr>
              <a:t> </a:t>
            </a:r>
            <a:r>
              <a:rPr sz="2400" dirty="0">
                <a:solidFill>
                  <a:schemeClr val="tx1"/>
                </a:solidFill>
                <a:latin typeface="Times New Roman"/>
                <a:cs typeface="Times New Roman"/>
              </a:rPr>
              <a:t>become</a:t>
            </a:r>
            <a:r>
              <a:rPr sz="2400" spc="-30" dirty="0">
                <a:solidFill>
                  <a:schemeClr val="tx1"/>
                </a:solidFill>
                <a:latin typeface="Times New Roman"/>
                <a:cs typeface="Times New Roman"/>
              </a:rPr>
              <a:t> </a:t>
            </a:r>
            <a:r>
              <a:rPr sz="2400" dirty="0">
                <a:solidFill>
                  <a:schemeClr val="tx1"/>
                </a:solidFill>
                <a:latin typeface="Times New Roman"/>
                <a:cs typeface="Times New Roman"/>
              </a:rPr>
              <a:t>a</a:t>
            </a:r>
            <a:r>
              <a:rPr sz="2400" spc="-30" dirty="0">
                <a:solidFill>
                  <a:schemeClr val="tx1"/>
                </a:solidFill>
                <a:latin typeface="Times New Roman"/>
                <a:cs typeface="Times New Roman"/>
              </a:rPr>
              <a:t> </a:t>
            </a:r>
            <a:r>
              <a:rPr sz="2400" spc="-10" dirty="0">
                <a:solidFill>
                  <a:schemeClr val="tx1"/>
                </a:solidFill>
                <a:latin typeface="Times New Roman"/>
                <a:cs typeface="Times New Roman"/>
              </a:rPr>
              <a:t>necessity</a:t>
            </a:r>
            <a:endParaRPr sz="2400" dirty="0">
              <a:solidFill>
                <a:schemeClr val="tx1"/>
              </a:solidFill>
              <a:latin typeface="Times New Roman"/>
              <a:cs typeface="Times New Roman"/>
            </a:endParaRPr>
          </a:p>
        </p:txBody>
      </p:sp>
      <p:sp>
        <p:nvSpPr>
          <p:cNvPr id="5" name="object 5"/>
          <p:cNvSpPr txBox="1"/>
          <p:nvPr/>
        </p:nvSpPr>
        <p:spPr>
          <a:xfrm>
            <a:off x="1971214" y="3084698"/>
            <a:ext cx="4681855" cy="764312"/>
          </a:xfrm>
          <a:prstGeom prst="rect">
            <a:avLst/>
          </a:prstGeom>
        </p:spPr>
        <p:txBody>
          <a:bodyPr vert="horz" wrap="square" lIns="0" tIns="12700" rIns="0" bIns="0" rtlCol="0">
            <a:spAutoFit/>
          </a:bodyPr>
          <a:lstStyle/>
          <a:p>
            <a:pPr marL="12700">
              <a:lnSpc>
                <a:spcPct val="100000"/>
              </a:lnSpc>
              <a:spcBef>
                <a:spcPts val="100"/>
              </a:spcBef>
            </a:pPr>
            <a:r>
              <a:rPr sz="2400" dirty="0">
                <a:solidFill>
                  <a:schemeClr val="tx1"/>
                </a:solidFill>
                <a:latin typeface="Times New Roman"/>
                <a:cs typeface="Times New Roman"/>
              </a:rPr>
              <a:t>not</a:t>
            </a:r>
            <a:r>
              <a:rPr sz="2400" spc="-5" dirty="0">
                <a:solidFill>
                  <a:schemeClr val="tx1"/>
                </a:solidFill>
                <a:latin typeface="Times New Roman"/>
                <a:cs typeface="Times New Roman"/>
              </a:rPr>
              <a:t> </a:t>
            </a:r>
            <a:r>
              <a:rPr sz="2400" dirty="0">
                <a:solidFill>
                  <a:schemeClr val="tx1"/>
                </a:solidFill>
                <a:latin typeface="Times New Roman"/>
                <a:cs typeface="Times New Roman"/>
              </a:rPr>
              <a:t>only</a:t>
            </a:r>
            <a:r>
              <a:rPr sz="2400" spc="-5" dirty="0">
                <a:solidFill>
                  <a:schemeClr val="tx1"/>
                </a:solidFill>
                <a:latin typeface="Times New Roman"/>
                <a:cs typeface="Times New Roman"/>
              </a:rPr>
              <a:t> </a:t>
            </a:r>
            <a:r>
              <a:rPr sz="2400" dirty="0">
                <a:solidFill>
                  <a:schemeClr val="tx1"/>
                </a:solidFill>
                <a:latin typeface="Times New Roman"/>
                <a:cs typeface="Times New Roman"/>
              </a:rPr>
              <a:t>to</a:t>
            </a:r>
            <a:r>
              <a:rPr sz="2400" spc="-10" dirty="0">
                <a:solidFill>
                  <a:schemeClr val="tx1"/>
                </a:solidFill>
                <a:latin typeface="Times New Roman"/>
                <a:cs typeface="Times New Roman"/>
              </a:rPr>
              <a:t> </a:t>
            </a:r>
            <a:r>
              <a:rPr sz="2400" dirty="0">
                <a:solidFill>
                  <a:schemeClr val="tx1"/>
                </a:solidFill>
                <a:latin typeface="Times New Roman"/>
                <a:cs typeface="Times New Roman"/>
              </a:rPr>
              <a:t>him</a:t>
            </a:r>
            <a:r>
              <a:rPr sz="2400" spc="-5" dirty="0">
                <a:solidFill>
                  <a:schemeClr val="tx1"/>
                </a:solidFill>
                <a:latin typeface="Times New Roman"/>
                <a:cs typeface="Times New Roman"/>
              </a:rPr>
              <a:t> </a:t>
            </a:r>
            <a:r>
              <a:rPr sz="2400" dirty="0">
                <a:solidFill>
                  <a:schemeClr val="tx1"/>
                </a:solidFill>
                <a:latin typeface="Times New Roman"/>
                <a:cs typeface="Times New Roman"/>
              </a:rPr>
              <a:t>but</a:t>
            </a:r>
            <a:r>
              <a:rPr sz="2400" spc="-5" dirty="0">
                <a:solidFill>
                  <a:schemeClr val="tx1"/>
                </a:solidFill>
                <a:latin typeface="Times New Roman"/>
                <a:cs typeface="Times New Roman"/>
              </a:rPr>
              <a:t> </a:t>
            </a:r>
            <a:r>
              <a:rPr sz="2400" dirty="0">
                <a:solidFill>
                  <a:schemeClr val="tx1"/>
                </a:solidFill>
                <a:latin typeface="Times New Roman"/>
                <a:cs typeface="Times New Roman"/>
              </a:rPr>
              <a:t>also</a:t>
            </a:r>
            <a:r>
              <a:rPr sz="2400" spc="-10" dirty="0">
                <a:solidFill>
                  <a:schemeClr val="tx1"/>
                </a:solidFill>
                <a:latin typeface="Times New Roman"/>
                <a:cs typeface="Times New Roman"/>
              </a:rPr>
              <a:t> </a:t>
            </a:r>
            <a:r>
              <a:rPr sz="2400" dirty="0">
                <a:solidFill>
                  <a:schemeClr val="tx1"/>
                </a:solidFill>
                <a:latin typeface="Times New Roman"/>
                <a:cs typeface="Times New Roman"/>
              </a:rPr>
              <a:t>to</a:t>
            </a:r>
            <a:r>
              <a:rPr sz="2400" spc="-10" dirty="0">
                <a:solidFill>
                  <a:schemeClr val="tx1"/>
                </a:solidFill>
                <a:latin typeface="Times New Roman"/>
                <a:cs typeface="Times New Roman"/>
              </a:rPr>
              <a:t> </a:t>
            </a:r>
            <a:r>
              <a:rPr sz="2400" dirty="0">
                <a:solidFill>
                  <a:schemeClr val="tx1"/>
                </a:solidFill>
                <a:latin typeface="Times New Roman"/>
                <a:cs typeface="Times New Roman"/>
              </a:rPr>
              <a:t>the</a:t>
            </a:r>
            <a:r>
              <a:rPr sz="2400" spc="-5" dirty="0">
                <a:solidFill>
                  <a:schemeClr val="tx1"/>
                </a:solidFill>
                <a:latin typeface="Times New Roman"/>
                <a:cs typeface="Times New Roman"/>
              </a:rPr>
              <a:t> </a:t>
            </a:r>
            <a:r>
              <a:rPr sz="2400" spc="-20" dirty="0" smtClean="0">
                <a:solidFill>
                  <a:schemeClr val="tx1"/>
                </a:solidFill>
                <a:latin typeface="Times New Roman"/>
                <a:cs typeface="Times New Roman"/>
              </a:rPr>
              <a:t>society</a:t>
            </a:r>
            <a:endParaRPr lang="ar-SA" sz="2400" spc="-20" dirty="0" smtClean="0">
              <a:solidFill>
                <a:schemeClr val="tx1"/>
              </a:solidFill>
              <a:latin typeface="Times New Roman"/>
              <a:cs typeface="Times New Roman"/>
            </a:endParaRPr>
          </a:p>
          <a:p>
            <a:pPr marL="12700">
              <a:lnSpc>
                <a:spcPct val="100000"/>
              </a:lnSpc>
              <a:spcBef>
                <a:spcPts val="100"/>
              </a:spcBef>
            </a:pPr>
            <a:r>
              <a:rPr sz="2400" spc="-20" dirty="0" smtClean="0">
                <a:solidFill>
                  <a:srgbClr val="391493"/>
                </a:solidFill>
                <a:latin typeface="Times New Roman"/>
                <a:cs typeface="Times New Roman"/>
              </a:rPr>
              <a:t>.</a:t>
            </a:r>
            <a:endParaRPr sz="2400" dirty="0">
              <a:latin typeface="Times New Roman"/>
              <a:cs typeface="Times New Roman"/>
            </a:endParaRPr>
          </a:p>
        </p:txBody>
      </p:sp>
      <p:sp>
        <p:nvSpPr>
          <p:cNvPr id="6" name="object 6"/>
          <p:cNvSpPr txBox="1"/>
          <p:nvPr/>
        </p:nvSpPr>
        <p:spPr>
          <a:xfrm>
            <a:off x="1996326" y="3849010"/>
            <a:ext cx="8395335"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FF0000"/>
                </a:solidFill>
                <a:latin typeface="Times New Roman"/>
                <a:cs typeface="Times New Roman"/>
              </a:rPr>
              <a:t>(5)</a:t>
            </a:r>
            <a:r>
              <a:rPr sz="2400" b="1" spc="-70" dirty="0">
                <a:solidFill>
                  <a:srgbClr val="FF0000"/>
                </a:solidFill>
                <a:latin typeface="Times New Roman"/>
                <a:cs typeface="Times New Roman"/>
              </a:rPr>
              <a:t> </a:t>
            </a:r>
            <a:r>
              <a:rPr sz="2400" b="1" spc="-20" dirty="0">
                <a:solidFill>
                  <a:srgbClr val="FF0000"/>
                </a:solidFill>
                <a:latin typeface="Times New Roman"/>
                <a:cs typeface="Times New Roman"/>
              </a:rPr>
              <a:t>Temporal:</a:t>
            </a:r>
            <a:r>
              <a:rPr sz="2400" b="1" dirty="0">
                <a:solidFill>
                  <a:srgbClr val="FF0000"/>
                </a:solidFill>
                <a:latin typeface="Times New Roman"/>
                <a:cs typeface="Times New Roman"/>
              </a:rPr>
              <a:t> </a:t>
            </a:r>
            <a:r>
              <a:rPr sz="2400" dirty="0">
                <a:solidFill>
                  <a:schemeClr val="tx1"/>
                </a:solidFill>
                <a:latin typeface="Times New Roman"/>
                <a:cs typeface="Times New Roman"/>
              </a:rPr>
              <a:t>Social</a:t>
            </a:r>
            <a:r>
              <a:rPr sz="2400" spc="-3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30" dirty="0">
                <a:solidFill>
                  <a:schemeClr val="tx1"/>
                </a:solidFill>
                <a:latin typeface="Times New Roman"/>
                <a:cs typeface="Times New Roman"/>
              </a:rPr>
              <a:t> </a:t>
            </a:r>
            <a:r>
              <a:rPr sz="2400" dirty="0">
                <a:solidFill>
                  <a:schemeClr val="tx1"/>
                </a:solidFill>
                <a:latin typeface="Times New Roman"/>
                <a:cs typeface="Times New Roman"/>
              </a:rPr>
              <a:t>is</a:t>
            </a:r>
            <a:r>
              <a:rPr sz="2400" spc="-25" dirty="0">
                <a:solidFill>
                  <a:schemeClr val="tx1"/>
                </a:solidFill>
                <a:latin typeface="Times New Roman"/>
                <a:cs typeface="Times New Roman"/>
              </a:rPr>
              <a:t> </a:t>
            </a:r>
            <a:r>
              <a:rPr sz="2400" dirty="0">
                <a:solidFill>
                  <a:schemeClr val="tx1"/>
                </a:solidFill>
                <a:latin typeface="Times New Roman"/>
                <a:cs typeface="Times New Roman"/>
              </a:rPr>
              <a:t>temporal.</a:t>
            </a:r>
            <a:r>
              <a:rPr sz="2400" spc="-3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30" dirty="0">
                <a:solidFill>
                  <a:schemeClr val="tx1"/>
                </a:solidFill>
                <a:latin typeface="Times New Roman"/>
                <a:cs typeface="Times New Roman"/>
              </a:rPr>
              <a:t> </a:t>
            </a:r>
            <a:r>
              <a:rPr sz="2400" dirty="0">
                <a:solidFill>
                  <a:schemeClr val="tx1"/>
                </a:solidFill>
                <a:latin typeface="Times New Roman"/>
                <a:cs typeface="Times New Roman"/>
              </a:rPr>
              <a:t>in</a:t>
            </a:r>
            <a:r>
              <a:rPr sz="2400" spc="-30" dirty="0">
                <a:solidFill>
                  <a:schemeClr val="tx1"/>
                </a:solidFill>
                <a:latin typeface="Times New Roman"/>
                <a:cs typeface="Times New Roman"/>
              </a:rPr>
              <a:t> </a:t>
            </a:r>
            <a:r>
              <a:rPr sz="2400" dirty="0">
                <a:solidFill>
                  <a:schemeClr val="tx1"/>
                </a:solidFill>
                <a:latin typeface="Times New Roman"/>
                <a:cs typeface="Times New Roman"/>
              </a:rPr>
              <a:t>anything</a:t>
            </a:r>
            <a:r>
              <a:rPr sz="2400" spc="-30" dirty="0">
                <a:solidFill>
                  <a:schemeClr val="tx1"/>
                </a:solidFill>
                <a:latin typeface="Times New Roman"/>
                <a:cs typeface="Times New Roman"/>
              </a:rPr>
              <a:t> </a:t>
            </a:r>
            <a:r>
              <a:rPr sz="2400" dirty="0">
                <a:solidFill>
                  <a:schemeClr val="tx1"/>
                </a:solidFill>
                <a:latin typeface="Times New Roman"/>
                <a:cs typeface="Times New Roman"/>
              </a:rPr>
              <a:t>or</a:t>
            </a:r>
            <a:r>
              <a:rPr sz="2400" spc="-20" dirty="0">
                <a:solidFill>
                  <a:schemeClr val="tx1"/>
                </a:solidFill>
                <a:latin typeface="Times New Roman"/>
                <a:cs typeface="Times New Roman"/>
              </a:rPr>
              <a:t> </a:t>
            </a:r>
            <a:r>
              <a:rPr sz="2400" spc="-25" dirty="0">
                <a:solidFill>
                  <a:schemeClr val="tx1"/>
                </a:solidFill>
                <a:latin typeface="Times New Roman"/>
                <a:cs typeface="Times New Roman"/>
              </a:rPr>
              <a:t>any</a:t>
            </a:r>
            <a:endParaRPr sz="2400" dirty="0">
              <a:solidFill>
                <a:schemeClr val="tx1"/>
              </a:solidFill>
              <a:latin typeface="Times New Roman"/>
              <a:cs typeface="Times New Roman"/>
            </a:endParaRPr>
          </a:p>
        </p:txBody>
      </p:sp>
      <p:sp>
        <p:nvSpPr>
          <p:cNvPr id="7" name="object 7"/>
          <p:cNvSpPr txBox="1"/>
          <p:nvPr/>
        </p:nvSpPr>
        <p:spPr>
          <a:xfrm>
            <a:off x="1984375" y="4143266"/>
            <a:ext cx="8816340" cy="2540000"/>
          </a:xfrm>
          <a:prstGeom prst="rect">
            <a:avLst/>
          </a:prstGeom>
        </p:spPr>
        <p:txBody>
          <a:bodyPr vert="horz" wrap="square" lIns="0" tIns="12700" rIns="0" bIns="0" rtlCol="0">
            <a:spAutoFit/>
          </a:bodyPr>
          <a:lstStyle/>
          <a:p>
            <a:pPr marL="12700" marR="5080">
              <a:lnSpc>
                <a:spcPct val="137500"/>
              </a:lnSpc>
              <a:spcBef>
                <a:spcPts val="100"/>
              </a:spcBef>
            </a:pPr>
            <a:r>
              <a:rPr sz="2400" dirty="0">
                <a:solidFill>
                  <a:schemeClr val="tx1"/>
                </a:solidFill>
                <a:latin typeface="Times New Roman"/>
                <a:cs typeface="Times New Roman"/>
              </a:rPr>
              <a:t>object</a:t>
            </a:r>
            <a:r>
              <a:rPr sz="2400" spc="-20" dirty="0">
                <a:solidFill>
                  <a:schemeClr val="tx1"/>
                </a:solidFill>
                <a:latin typeface="Times New Roman"/>
                <a:cs typeface="Times New Roman"/>
              </a:rPr>
              <a:t> </a:t>
            </a:r>
            <a:r>
              <a:rPr sz="2400" dirty="0">
                <a:solidFill>
                  <a:schemeClr val="tx1"/>
                </a:solidFill>
                <a:latin typeface="Times New Roman"/>
                <a:cs typeface="Times New Roman"/>
              </a:rPr>
              <a:t>or</a:t>
            </a:r>
            <a:r>
              <a:rPr sz="2400" spc="-15" dirty="0">
                <a:solidFill>
                  <a:schemeClr val="tx1"/>
                </a:solidFill>
                <a:latin typeface="Times New Roman"/>
                <a:cs typeface="Times New Roman"/>
              </a:rPr>
              <a:t> </a:t>
            </a:r>
            <a:r>
              <a:rPr sz="2400" dirty="0">
                <a:solidFill>
                  <a:schemeClr val="tx1"/>
                </a:solidFill>
                <a:latin typeface="Times New Roman"/>
                <a:cs typeface="Times New Roman"/>
              </a:rPr>
              <a:t>in</a:t>
            </a:r>
            <a:r>
              <a:rPr sz="2400" spc="-20" dirty="0">
                <a:solidFill>
                  <a:schemeClr val="tx1"/>
                </a:solidFill>
                <a:latin typeface="Times New Roman"/>
                <a:cs typeface="Times New Roman"/>
              </a:rPr>
              <a:t> </a:t>
            </a:r>
            <a:r>
              <a:rPr sz="2400" dirty="0">
                <a:solidFill>
                  <a:schemeClr val="tx1"/>
                </a:solidFill>
                <a:latin typeface="Times New Roman"/>
                <a:cs typeface="Times New Roman"/>
              </a:rPr>
              <a:t>a</a:t>
            </a:r>
            <a:r>
              <a:rPr sz="2400" spc="-20" dirty="0">
                <a:solidFill>
                  <a:schemeClr val="tx1"/>
                </a:solidFill>
                <a:latin typeface="Times New Roman"/>
                <a:cs typeface="Times New Roman"/>
              </a:rPr>
              <a:t> </a:t>
            </a:r>
            <a:r>
              <a:rPr sz="2400" dirty="0">
                <a:solidFill>
                  <a:schemeClr val="tx1"/>
                </a:solidFill>
                <a:latin typeface="Times New Roman"/>
                <a:cs typeface="Times New Roman"/>
              </a:rPr>
              <a:t>situation</a:t>
            </a:r>
            <a:r>
              <a:rPr sz="2400" spc="-20" dirty="0">
                <a:solidFill>
                  <a:schemeClr val="tx1"/>
                </a:solidFill>
                <a:latin typeface="Times New Roman"/>
                <a:cs typeface="Times New Roman"/>
              </a:rPr>
              <a:t> </a:t>
            </a:r>
            <a:r>
              <a:rPr sz="2400" dirty="0">
                <a:solidFill>
                  <a:schemeClr val="tx1"/>
                </a:solidFill>
                <a:latin typeface="Times New Roman"/>
                <a:cs typeface="Times New Roman"/>
              </a:rPr>
              <a:t>takes</a:t>
            </a:r>
            <a:r>
              <a:rPr sz="2400" spc="-20" dirty="0">
                <a:solidFill>
                  <a:schemeClr val="tx1"/>
                </a:solidFill>
                <a:latin typeface="Times New Roman"/>
                <a:cs typeface="Times New Roman"/>
              </a:rPr>
              <a:t> </a:t>
            </a:r>
            <a:r>
              <a:rPr sz="2400" dirty="0">
                <a:solidFill>
                  <a:schemeClr val="tx1"/>
                </a:solidFill>
                <a:latin typeface="Times New Roman"/>
                <a:cs typeface="Times New Roman"/>
              </a:rPr>
              <a:t>place</a:t>
            </a:r>
            <a:r>
              <a:rPr sz="2400" spc="-15" dirty="0">
                <a:solidFill>
                  <a:schemeClr val="tx1"/>
                </a:solidFill>
                <a:latin typeface="Times New Roman"/>
                <a:cs typeface="Times New Roman"/>
              </a:rPr>
              <a:t> </a:t>
            </a:r>
            <a:r>
              <a:rPr sz="2400" dirty="0">
                <a:solidFill>
                  <a:schemeClr val="tx1"/>
                </a:solidFill>
                <a:latin typeface="Times New Roman"/>
                <a:cs typeface="Times New Roman"/>
              </a:rPr>
              <a:t>through</a:t>
            </a:r>
            <a:r>
              <a:rPr sz="2400" spc="-20" dirty="0">
                <a:solidFill>
                  <a:schemeClr val="tx1"/>
                </a:solidFill>
                <a:latin typeface="Times New Roman"/>
                <a:cs typeface="Times New Roman"/>
              </a:rPr>
              <a:t> </a:t>
            </a:r>
            <a:r>
              <a:rPr sz="2400" dirty="0">
                <a:solidFill>
                  <a:schemeClr val="tx1"/>
                </a:solidFill>
                <a:latin typeface="Times New Roman"/>
                <a:cs typeface="Times New Roman"/>
              </a:rPr>
              <a:t>time.</a:t>
            </a:r>
            <a:r>
              <a:rPr sz="2400" spc="-20" dirty="0">
                <a:solidFill>
                  <a:schemeClr val="tx1"/>
                </a:solidFill>
                <a:latin typeface="Times New Roman"/>
                <a:cs typeface="Times New Roman"/>
              </a:rPr>
              <a:t> </a:t>
            </a:r>
            <a:r>
              <a:rPr sz="2400" dirty="0">
                <a:solidFill>
                  <a:schemeClr val="tx1"/>
                </a:solidFill>
                <a:latin typeface="Times New Roman"/>
                <a:cs typeface="Times New Roman"/>
              </a:rPr>
              <a:t>Sometimes</a:t>
            </a:r>
            <a:r>
              <a:rPr sz="2400" spc="-20" dirty="0">
                <a:solidFill>
                  <a:schemeClr val="tx1"/>
                </a:solidFill>
                <a:latin typeface="Times New Roman"/>
                <a:cs typeface="Times New Roman"/>
              </a:rPr>
              <a:t> </a:t>
            </a:r>
            <a:r>
              <a:rPr sz="2400" dirty="0">
                <a:solidFill>
                  <a:schemeClr val="tx1"/>
                </a:solidFill>
                <a:latin typeface="Times New Roman"/>
                <a:cs typeface="Times New Roman"/>
              </a:rPr>
              <a:t>some</a:t>
            </a:r>
            <a:r>
              <a:rPr sz="2400" spc="-20" dirty="0">
                <a:solidFill>
                  <a:schemeClr val="tx1"/>
                </a:solidFill>
                <a:latin typeface="Times New Roman"/>
                <a:cs typeface="Times New Roman"/>
              </a:rPr>
              <a:t> </a:t>
            </a:r>
            <a:r>
              <a:rPr sz="2400" spc="-10" dirty="0">
                <a:solidFill>
                  <a:schemeClr val="tx1"/>
                </a:solidFill>
                <a:latin typeface="Times New Roman"/>
                <a:cs typeface="Times New Roman"/>
              </a:rPr>
              <a:t>social </a:t>
            </a:r>
            <a:r>
              <a:rPr sz="2400" dirty="0">
                <a:solidFill>
                  <a:schemeClr val="tx1"/>
                </a:solidFill>
                <a:latin typeface="Times New Roman"/>
                <a:cs typeface="Times New Roman"/>
              </a:rPr>
              <a:t>changes</a:t>
            </a:r>
            <a:r>
              <a:rPr sz="2400" spc="-20" dirty="0">
                <a:solidFill>
                  <a:schemeClr val="tx1"/>
                </a:solidFill>
                <a:latin typeface="Times New Roman"/>
                <a:cs typeface="Times New Roman"/>
              </a:rPr>
              <a:t> </a:t>
            </a:r>
            <a:r>
              <a:rPr sz="2400" dirty="0">
                <a:solidFill>
                  <a:schemeClr val="tx1"/>
                </a:solidFill>
                <a:latin typeface="Times New Roman"/>
                <a:cs typeface="Times New Roman"/>
              </a:rPr>
              <a:t>may</a:t>
            </a:r>
            <a:r>
              <a:rPr sz="2400" spc="-20" dirty="0">
                <a:solidFill>
                  <a:schemeClr val="tx1"/>
                </a:solidFill>
                <a:latin typeface="Times New Roman"/>
                <a:cs typeface="Times New Roman"/>
              </a:rPr>
              <a:t> </a:t>
            </a:r>
            <a:r>
              <a:rPr sz="2400" dirty="0">
                <a:solidFill>
                  <a:schemeClr val="tx1"/>
                </a:solidFill>
                <a:latin typeface="Times New Roman"/>
                <a:cs typeface="Times New Roman"/>
              </a:rPr>
              <a:t>bring</a:t>
            </a:r>
            <a:r>
              <a:rPr sz="2400" spc="-15" dirty="0">
                <a:solidFill>
                  <a:schemeClr val="tx1"/>
                </a:solidFill>
                <a:latin typeface="Times New Roman"/>
                <a:cs typeface="Times New Roman"/>
              </a:rPr>
              <a:t> </a:t>
            </a:r>
            <a:r>
              <a:rPr sz="2400" dirty="0">
                <a:solidFill>
                  <a:schemeClr val="tx1"/>
                </a:solidFill>
                <a:latin typeface="Times New Roman"/>
                <a:cs typeface="Times New Roman"/>
              </a:rPr>
              <a:t>about</a:t>
            </a:r>
            <a:r>
              <a:rPr sz="2400" spc="-20" dirty="0">
                <a:solidFill>
                  <a:schemeClr val="tx1"/>
                </a:solidFill>
                <a:latin typeface="Times New Roman"/>
                <a:cs typeface="Times New Roman"/>
              </a:rPr>
              <a:t> </a:t>
            </a:r>
            <a:r>
              <a:rPr sz="2400" dirty="0">
                <a:solidFill>
                  <a:schemeClr val="tx1"/>
                </a:solidFill>
                <a:latin typeface="Times New Roman"/>
                <a:cs typeface="Times New Roman"/>
              </a:rPr>
              <a:t>immediate</a:t>
            </a:r>
            <a:r>
              <a:rPr sz="2400" spc="-20" dirty="0">
                <a:solidFill>
                  <a:schemeClr val="tx1"/>
                </a:solidFill>
                <a:latin typeface="Times New Roman"/>
                <a:cs typeface="Times New Roman"/>
              </a:rPr>
              <a:t> </a:t>
            </a:r>
            <a:r>
              <a:rPr sz="2400" dirty="0">
                <a:solidFill>
                  <a:schemeClr val="tx1"/>
                </a:solidFill>
                <a:latin typeface="Times New Roman"/>
                <a:cs typeface="Times New Roman"/>
              </a:rPr>
              <a:t>results</a:t>
            </a:r>
            <a:r>
              <a:rPr sz="2400" spc="-15" dirty="0">
                <a:solidFill>
                  <a:schemeClr val="tx1"/>
                </a:solidFill>
                <a:latin typeface="Times New Roman"/>
                <a:cs typeface="Times New Roman"/>
              </a:rPr>
              <a:t> </a:t>
            </a:r>
            <a:r>
              <a:rPr sz="2400" dirty="0">
                <a:solidFill>
                  <a:schemeClr val="tx1"/>
                </a:solidFill>
                <a:latin typeface="Times New Roman"/>
                <a:cs typeface="Times New Roman"/>
              </a:rPr>
              <a:t>while</a:t>
            </a:r>
            <a:r>
              <a:rPr sz="2400" spc="-20" dirty="0">
                <a:solidFill>
                  <a:schemeClr val="tx1"/>
                </a:solidFill>
                <a:latin typeface="Times New Roman"/>
                <a:cs typeface="Times New Roman"/>
              </a:rPr>
              <a:t> </a:t>
            </a:r>
            <a:r>
              <a:rPr sz="2400" dirty="0">
                <a:solidFill>
                  <a:schemeClr val="tx1"/>
                </a:solidFill>
                <a:latin typeface="Times New Roman"/>
                <a:cs typeface="Times New Roman"/>
              </a:rPr>
              <a:t>some</a:t>
            </a:r>
            <a:r>
              <a:rPr sz="2400" spc="-20" dirty="0">
                <a:solidFill>
                  <a:schemeClr val="tx1"/>
                </a:solidFill>
                <a:latin typeface="Times New Roman"/>
                <a:cs typeface="Times New Roman"/>
              </a:rPr>
              <a:t> </a:t>
            </a:r>
            <a:r>
              <a:rPr sz="2400" dirty="0">
                <a:solidFill>
                  <a:schemeClr val="tx1"/>
                </a:solidFill>
                <a:latin typeface="Times New Roman"/>
                <a:cs typeface="Times New Roman"/>
              </a:rPr>
              <a:t>others</a:t>
            </a:r>
            <a:r>
              <a:rPr sz="2400" spc="-15" dirty="0">
                <a:solidFill>
                  <a:schemeClr val="tx1"/>
                </a:solidFill>
                <a:latin typeface="Times New Roman"/>
                <a:cs typeface="Times New Roman"/>
              </a:rPr>
              <a:t> </a:t>
            </a:r>
            <a:r>
              <a:rPr sz="2400" dirty="0">
                <a:solidFill>
                  <a:schemeClr val="tx1"/>
                </a:solidFill>
                <a:latin typeface="Times New Roman"/>
                <a:cs typeface="Times New Roman"/>
              </a:rPr>
              <a:t>may</a:t>
            </a:r>
            <a:r>
              <a:rPr sz="2400" spc="-15" dirty="0">
                <a:solidFill>
                  <a:schemeClr val="tx1"/>
                </a:solidFill>
                <a:latin typeface="Times New Roman"/>
                <a:cs typeface="Times New Roman"/>
              </a:rPr>
              <a:t> </a:t>
            </a:r>
            <a:r>
              <a:rPr sz="2400" spc="-20" dirty="0">
                <a:solidFill>
                  <a:schemeClr val="tx1"/>
                </a:solidFill>
                <a:latin typeface="Times New Roman"/>
                <a:cs typeface="Times New Roman"/>
              </a:rPr>
              <a:t>take </a:t>
            </a:r>
            <a:r>
              <a:rPr sz="2400" dirty="0">
                <a:solidFill>
                  <a:schemeClr val="tx1"/>
                </a:solidFill>
                <a:latin typeface="Times New Roman"/>
                <a:cs typeface="Times New Roman"/>
              </a:rPr>
              <a:t>years</a:t>
            </a:r>
            <a:r>
              <a:rPr sz="2400" spc="-25" dirty="0">
                <a:solidFill>
                  <a:schemeClr val="tx1"/>
                </a:solidFill>
                <a:latin typeface="Times New Roman"/>
                <a:cs typeface="Times New Roman"/>
              </a:rPr>
              <a:t> </a:t>
            </a:r>
            <a:r>
              <a:rPr sz="2400" dirty="0">
                <a:solidFill>
                  <a:schemeClr val="tx1"/>
                </a:solidFill>
                <a:latin typeface="Times New Roman"/>
                <a:cs typeface="Times New Roman"/>
              </a:rPr>
              <a:t>to</a:t>
            </a:r>
            <a:r>
              <a:rPr sz="2400" spc="-25" dirty="0">
                <a:solidFill>
                  <a:schemeClr val="tx1"/>
                </a:solidFill>
                <a:latin typeface="Times New Roman"/>
                <a:cs typeface="Times New Roman"/>
              </a:rPr>
              <a:t> </a:t>
            </a:r>
            <a:r>
              <a:rPr sz="2400" dirty="0">
                <a:solidFill>
                  <a:schemeClr val="tx1"/>
                </a:solidFill>
                <a:latin typeface="Times New Roman"/>
                <a:cs typeface="Times New Roman"/>
              </a:rPr>
              <a:t>produce</a:t>
            </a:r>
            <a:r>
              <a:rPr sz="2400" spc="-25" dirty="0">
                <a:solidFill>
                  <a:schemeClr val="tx1"/>
                </a:solidFill>
                <a:latin typeface="Times New Roman"/>
                <a:cs typeface="Times New Roman"/>
              </a:rPr>
              <a:t> </a:t>
            </a:r>
            <a:r>
              <a:rPr sz="2400" dirty="0">
                <a:solidFill>
                  <a:schemeClr val="tx1"/>
                </a:solidFill>
                <a:latin typeface="Times New Roman"/>
                <a:cs typeface="Times New Roman"/>
              </a:rPr>
              <a:t>results.</a:t>
            </a:r>
            <a:r>
              <a:rPr sz="2400" spc="-20" dirty="0">
                <a:solidFill>
                  <a:schemeClr val="tx1"/>
                </a:solidFill>
                <a:latin typeface="Times New Roman"/>
                <a:cs typeface="Times New Roman"/>
              </a:rPr>
              <a:t> </a:t>
            </a:r>
            <a:r>
              <a:rPr sz="2400" spc="-10" dirty="0">
                <a:solidFill>
                  <a:schemeClr val="tx1"/>
                </a:solidFill>
                <a:latin typeface="Times New Roman"/>
                <a:cs typeface="Times New Roman"/>
              </a:rPr>
              <a:t>Similarly,</a:t>
            </a:r>
            <a:r>
              <a:rPr sz="2400" spc="-20" dirty="0">
                <a:solidFill>
                  <a:schemeClr val="tx1"/>
                </a:solidFill>
                <a:latin typeface="Times New Roman"/>
                <a:cs typeface="Times New Roman"/>
              </a:rPr>
              <a:t> </a:t>
            </a:r>
            <a:r>
              <a:rPr sz="2400" dirty="0">
                <a:solidFill>
                  <a:schemeClr val="tx1"/>
                </a:solidFill>
                <a:latin typeface="Times New Roman"/>
                <a:cs typeface="Times New Roman"/>
              </a:rPr>
              <a:t>some</a:t>
            </a:r>
            <a:r>
              <a:rPr sz="2400" spc="-3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25" dirty="0">
                <a:solidFill>
                  <a:schemeClr val="tx1"/>
                </a:solidFill>
                <a:latin typeface="Times New Roman"/>
                <a:cs typeface="Times New Roman"/>
              </a:rPr>
              <a:t> </a:t>
            </a:r>
            <a:r>
              <a:rPr sz="2400" dirty="0">
                <a:solidFill>
                  <a:schemeClr val="tx1"/>
                </a:solidFill>
                <a:latin typeface="Times New Roman"/>
                <a:cs typeface="Times New Roman"/>
              </a:rPr>
              <a:t>changes</a:t>
            </a:r>
            <a:r>
              <a:rPr sz="2400" spc="-25" dirty="0">
                <a:solidFill>
                  <a:schemeClr val="tx1"/>
                </a:solidFill>
                <a:latin typeface="Times New Roman"/>
                <a:cs typeface="Times New Roman"/>
              </a:rPr>
              <a:t> </a:t>
            </a:r>
            <a:r>
              <a:rPr sz="2400" dirty="0">
                <a:solidFill>
                  <a:schemeClr val="tx1"/>
                </a:solidFill>
                <a:latin typeface="Times New Roman"/>
                <a:cs typeface="Times New Roman"/>
              </a:rPr>
              <a:t>spread</a:t>
            </a:r>
            <a:r>
              <a:rPr sz="2400" spc="-25" dirty="0">
                <a:solidFill>
                  <a:schemeClr val="tx1"/>
                </a:solidFill>
                <a:latin typeface="Times New Roman"/>
                <a:cs typeface="Times New Roman"/>
              </a:rPr>
              <a:t> </a:t>
            </a:r>
            <a:r>
              <a:rPr sz="2400" spc="-10" dirty="0">
                <a:solidFill>
                  <a:schemeClr val="tx1"/>
                </a:solidFill>
                <a:latin typeface="Times New Roman"/>
                <a:cs typeface="Times New Roman"/>
              </a:rPr>
              <a:t>rapidly </a:t>
            </a:r>
            <a:r>
              <a:rPr sz="2400" dirty="0">
                <a:solidFill>
                  <a:schemeClr val="tx1"/>
                </a:solidFill>
                <a:latin typeface="Times New Roman"/>
                <a:cs typeface="Times New Roman"/>
              </a:rPr>
              <a:t>and</a:t>
            </a:r>
            <a:r>
              <a:rPr sz="2400" spc="-30" dirty="0">
                <a:solidFill>
                  <a:schemeClr val="tx1"/>
                </a:solidFill>
                <a:latin typeface="Times New Roman"/>
                <a:cs typeface="Times New Roman"/>
              </a:rPr>
              <a:t> </a:t>
            </a:r>
            <a:r>
              <a:rPr sz="2400" dirty="0">
                <a:solidFill>
                  <a:schemeClr val="tx1"/>
                </a:solidFill>
                <a:latin typeface="Times New Roman"/>
                <a:cs typeface="Times New Roman"/>
              </a:rPr>
              <a:t>also</a:t>
            </a:r>
            <a:r>
              <a:rPr sz="2400" spc="-25" dirty="0">
                <a:solidFill>
                  <a:schemeClr val="tx1"/>
                </a:solidFill>
                <a:latin typeface="Times New Roman"/>
                <a:cs typeface="Times New Roman"/>
              </a:rPr>
              <a:t> </a:t>
            </a:r>
            <a:r>
              <a:rPr sz="2400" dirty="0">
                <a:solidFill>
                  <a:schemeClr val="tx1"/>
                </a:solidFill>
                <a:latin typeface="Times New Roman"/>
                <a:cs typeface="Times New Roman"/>
              </a:rPr>
              <a:t>disappear</a:t>
            </a:r>
            <a:r>
              <a:rPr sz="2400" spc="-20" dirty="0">
                <a:solidFill>
                  <a:schemeClr val="tx1"/>
                </a:solidFill>
                <a:latin typeface="Times New Roman"/>
                <a:cs typeface="Times New Roman"/>
              </a:rPr>
              <a:t> </a:t>
            </a:r>
            <a:r>
              <a:rPr sz="2400" spc="-10" dirty="0">
                <a:solidFill>
                  <a:schemeClr val="tx1"/>
                </a:solidFill>
                <a:latin typeface="Times New Roman"/>
                <a:cs typeface="Times New Roman"/>
              </a:rPr>
              <a:t>rapidly.</a:t>
            </a:r>
            <a:r>
              <a:rPr sz="2400" spc="-20" dirty="0">
                <a:solidFill>
                  <a:schemeClr val="tx1"/>
                </a:solidFill>
                <a:latin typeface="Times New Roman"/>
                <a:cs typeface="Times New Roman"/>
              </a:rPr>
              <a:t> </a:t>
            </a:r>
            <a:r>
              <a:rPr sz="2400" dirty="0">
                <a:solidFill>
                  <a:schemeClr val="tx1"/>
                </a:solidFill>
                <a:latin typeface="Times New Roman"/>
                <a:cs typeface="Times New Roman"/>
              </a:rPr>
              <a:t>Movements,</a:t>
            </a:r>
            <a:r>
              <a:rPr sz="2400" spc="-30" dirty="0">
                <a:solidFill>
                  <a:schemeClr val="tx1"/>
                </a:solidFill>
                <a:latin typeface="Times New Roman"/>
                <a:cs typeface="Times New Roman"/>
              </a:rPr>
              <a:t> </a:t>
            </a:r>
            <a:r>
              <a:rPr sz="2400" dirty="0">
                <a:solidFill>
                  <a:schemeClr val="tx1"/>
                </a:solidFill>
                <a:latin typeface="Times New Roman"/>
                <a:cs typeface="Times New Roman"/>
              </a:rPr>
              <a:t>style,</a:t>
            </a:r>
            <a:r>
              <a:rPr sz="2400" spc="-25" dirty="0">
                <a:solidFill>
                  <a:schemeClr val="tx1"/>
                </a:solidFill>
                <a:latin typeface="Times New Roman"/>
                <a:cs typeface="Times New Roman"/>
              </a:rPr>
              <a:t> </a:t>
            </a:r>
            <a:r>
              <a:rPr sz="2400" dirty="0">
                <a:solidFill>
                  <a:schemeClr val="tx1"/>
                </a:solidFill>
                <a:latin typeface="Times New Roman"/>
                <a:cs typeface="Times New Roman"/>
              </a:rPr>
              <a:t>fashion</a:t>
            </a:r>
            <a:r>
              <a:rPr sz="2400" spc="-20" dirty="0">
                <a:solidFill>
                  <a:schemeClr val="tx1"/>
                </a:solidFill>
                <a:latin typeface="Times New Roman"/>
                <a:cs typeface="Times New Roman"/>
              </a:rPr>
              <a:t> </a:t>
            </a:r>
            <a:r>
              <a:rPr sz="2400" dirty="0">
                <a:solidFill>
                  <a:schemeClr val="tx1"/>
                </a:solidFill>
                <a:latin typeface="Times New Roman"/>
                <a:cs typeface="Times New Roman"/>
              </a:rPr>
              <a:t>and</a:t>
            </a:r>
            <a:r>
              <a:rPr sz="2400" spc="-25" dirty="0">
                <a:solidFill>
                  <a:schemeClr val="tx1"/>
                </a:solidFill>
                <a:latin typeface="Times New Roman"/>
                <a:cs typeface="Times New Roman"/>
              </a:rPr>
              <a:t> </a:t>
            </a:r>
            <a:r>
              <a:rPr sz="2400" dirty="0">
                <a:solidFill>
                  <a:schemeClr val="tx1"/>
                </a:solidFill>
                <a:latin typeface="Times New Roman"/>
                <a:cs typeface="Times New Roman"/>
              </a:rPr>
              <a:t>cults</a:t>
            </a:r>
            <a:r>
              <a:rPr sz="2400" spc="-25" dirty="0">
                <a:solidFill>
                  <a:schemeClr val="tx1"/>
                </a:solidFill>
                <a:latin typeface="Times New Roman"/>
                <a:cs typeface="Times New Roman"/>
              </a:rPr>
              <a:t> </a:t>
            </a:r>
            <a:r>
              <a:rPr sz="2400" dirty="0">
                <a:solidFill>
                  <a:schemeClr val="tx1"/>
                </a:solidFill>
                <a:latin typeface="Times New Roman"/>
                <a:cs typeface="Times New Roman"/>
              </a:rPr>
              <a:t>are</a:t>
            </a:r>
            <a:r>
              <a:rPr sz="2400" spc="-25" dirty="0">
                <a:solidFill>
                  <a:schemeClr val="tx1"/>
                </a:solidFill>
                <a:latin typeface="Times New Roman"/>
                <a:cs typeface="Times New Roman"/>
              </a:rPr>
              <a:t> the </a:t>
            </a:r>
            <a:r>
              <a:rPr sz="2400" dirty="0">
                <a:solidFill>
                  <a:schemeClr val="tx1"/>
                </a:solidFill>
                <a:latin typeface="Times New Roman"/>
                <a:cs typeface="Times New Roman"/>
              </a:rPr>
              <a:t>examples</a:t>
            </a:r>
            <a:r>
              <a:rPr sz="2400" spc="-35" dirty="0">
                <a:solidFill>
                  <a:schemeClr val="tx1"/>
                </a:solidFill>
                <a:latin typeface="Times New Roman"/>
                <a:cs typeface="Times New Roman"/>
              </a:rPr>
              <a:t> </a:t>
            </a:r>
            <a:r>
              <a:rPr sz="2400" dirty="0">
                <a:solidFill>
                  <a:schemeClr val="tx1"/>
                </a:solidFill>
                <a:latin typeface="Times New Roman"/>
                <a:cs typeface="Times New Roman"/>
              </a:rPr>
              <a:t>of</a:t>
            </a:r>
            <a:r>
              <a:rPr sz="2400" spc="-15" dirty="0">
                <a:solidFill>
                  <a:schemeClr val="tx1"/>
                </a:solidFill>
                <a:latin typeface="Times New Roman"/>
                <a:cs typeface="Times New Roman"/>
              </a:rPr>
              <a:t> </a:t>
            </a:r>
            <a:r>
              <a:rPr sz="2400" dirty="0">
                <a:solidFill>
                  <a:schemeClr val="tx1"/>
                </a:solidFill>
                <a:latin typeface="Times New Roman"/>
                <a:cs typeface="Times New Roman"/>
              </a:rPr>
              <a:t>this</a:t>
            </a:r>
            <a:r>
              <a:rPr sz="2400" spc="-20" dirty="0">
                <a:solidFill>
                  <a:schemeClr val="tx1"/>
                </a:solidFill>
                <a:latin typeface="Times New Roman"/>
                <a:cs typeface="Times New Roman"/>
              </a:rPr>
              <a:t> type</a:t>
            </a:r>
            <a:endParaRPr sz="2400" dirty="0">
              <a:solidFill>
                <a:schemeClr val="tx1"/>
              </a:solidFill>
              <a:latin typeface="Times New Roman"/>
              <a:cs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47886" y="1565719"/>
            <a:ext cx="8239125" cy="4238340"/>
          </a:xfrm>
          <a:prstGeom prst="rect">
            <a:avLst/>
          </a:prstGeom>
        </p:spPr>
        <p:txBody>
          <a:bodyPr vert="horz" wrap="square" lIns="0" tIns="31750" rIns="0" bIns="0" rtlCol="0">
            <a:spAutoFit/>
          </a:bodyPr>
          <a:lstStyle/>
          <a:p>
            <a:pPr marL="12700" marR="5080">
              <a:lnSpc>
                <a:spcPts val="2810"/>
              </a:lnSpc>
              <a:spcBef>
                <a:spcPts val="250"/>
              </a:spcBef>
              <a:tabLst>
                <a:tab pos="520065" algn="l"/>
                <a:tab pos="1579245" algn="l"/>
                <a:tab pos="2014220" algn="l"/>
                <a:tab pos="2688590" algn="l"/>
                <a:tab pos="3094990" algn="l"/>
                <a:tab pos="4158615" algn="l"/>
                <a:tab pos="4513580" algn="l"/>
                <a:tab pos="5088890" algn="l"/>
                <a:tab pos="6417310" algn="l"/>
                <a:tab pos="7515225" algn="l"/>
              </a:tabLst>
            </a:pPr>
            <a:r>
              <a:rPr sz="2400" b="1" spc="-25" dirty="0">
                <a:solidFill>
                  <a:srgbClr val="FF0000"/>
                </a:solidFill>
                <a:latin typeface="Times New Roman"/>
                <a:cs typeface="Times New Roman"/>
              </a:rPr>
              <a:t>(6)</a:t>
            </a:r>
            <a:r>
              <a:rPr sz="2400" b="1" dirty="0">
                <a:solidFill>
                  <a:srgbClr val="FF0000"/>
                </a:solidFill>
                <a:latin typeface="Times New Roman"/>
                <a:cs typeface="Times New Roman"/>
              </a:rPr>
              <a:t>	</a:t>
            </a:r>
            <a:r>
              <a:rPr sz="2400" b="1" spc="-10" dirty="0">
                <a:solidFill>
                  <a:srgbClr val="FF0000"/>
                </a:solidFill>
                <a:uFill>
                  <a:solidFill>
                    <a:srgbClr val="581EDD"/>
                  </a:solidFill>
                </a:uFill>
                <a:latin typeface="Times New Roman"/>
                <a:cs typeface="Times New Roman"/>
              </a:rPr>
              <a:t>Degree</a:t>
            </a:r>
            <a:r>
              <a:rPr sz="2400" b="1" dirty="0">
                <a:solidFill>
                  <a:srgbClr val="FF0000"/>
                </a:solidFill>
                <a:uFill>
                  <a:solidFill>
                    <a:srgbClr val="581EDD"/>
                  </a:solidFill>
                </a:uFill>
                <a:latin typeface="Times New Roman"/>
                <a:cs typeface="Times New Roman"/>
              </a:rPr>
              <a:t>	</a:t>
            </a:r>
            <a:r>
              <a:rPr sz="2400" b="1" spc="-35" dirty="0">
                <a:solidFill>
                  <a:srgbClr val="FF0000"/>
                </a:solidFill>
                <a:uFill>
                  <a:solidFill>
                    <a:srgbClr val="581EDD"/>
                  </a:solidFill>
                </a:uFill>
                <a:latin typeface="Times New Roman"/>
                <a:cs typeface="Times New Roman"/>
              </a:rPr>
              <a:t>or</a:t>
            </a:r>
            <a:r>
              <a:rPr sz="2400" b="1" dirty="0">
                <a:solidFill>
                  <a:srgbClr val="FF0000"/>
                </a:solidFill>
                <a:uFill>
                  <a:solidFill>
                    <a:srgbClr val="581EDD"/>
                  </a:solidFill>
                </a:uFill>
                <a:latin typeface="Times New Roman"/>
                <a:cs typeface="Times New Roman"/>
              </a:rPr>
              <a:t>	</a:t>
            </a:r>
            <a:r>
              <a:rPr sz="2400" b="1" spc="-20" dirty="0">
                <a:solidFill>
                  <a:srgbClr val="FF0000"/>
                </a:solidFill>
                <a:uFill>
                  <a:solidFill>
                    <a:srgbClr val="581EDD"/>
                  </a:solidFill>
                </a:uFill>
                <a:latin typeface="Times New Roman"/>
                <a:cs typeface="Times New Roman"/>
              </a:rPr>
              <a:t>rate</a:t>
            </a:r>
            <a:r>
              <a:rPr sz="2400" b="1" dirty="0">
                <a:solidFill>
                  <a:srgbClr val="FF0000"/>
                </a:solidFill>
                <a:uFill>
                  <a:solidFill>
                    <a:srgbClr val="581EDD"/>
                  </a:solidFill>
                </a:uFill>
                <a:latin typeface="Times New Roman"/>
                <a:cs typeface="Times New Roman"/>
              </a:rPr>
              <a:t>	</a:t>
            </a:r>
            <a:r>
              <a:rPr sz="2400" b="1" spc="-25" dirty="0">
                <a:solidFill>
                  <a:srgbClr val="FF0000"/>
                </a:solidFill>
                <a:uFill>
                  <a:solidFill>
                    <a:srgbClr val="581EDD"/>
                  </a:solidFill>
                </a:uFill>
                <a:latin typeface="Times New Roman"/>
                <a:cs typeface="Times New Roman"/>
              </a:rPr>
              <a:t>of</a:t>
            </a:r>
            <a:r>
              <a:rPr sz="2400" b="1" dirty="0">
                <a:solidFill>
                  <a:srgbClr val="FF0000"/>
                </a:solidFill>
                <a:uFill>
                  <a:solidFill>
                    <a:srgbClr val="581EDD"/>
                  </a:solidFill>
                </a:uFill>
                <a:latin typeface="Times New Roman"/>
                <a:cs typeface="Times New Roman"/>
              </a:rPr>
              <a:t>	</a:t>
            </a:r>
            <a:r>
              <a:rPr sz="2400" b="1" spc="-10" dirty="0">
                <a:solidFill>
                  <a:srgbClr val="FF0000"/>
                </a:solidFill>
                <a:uFill>
                  <a:solidFill>
                    <a:srgbClr val="581EDD"/>
                  </a:solidFill>
                </a:uFill>
                <a:latin typeface="Times New Roman"/>
                <a:cs typeface="Times New Roman"/>
              </a:rPr>
              <a:t>change</a:t>
            </a:r>
            <a:r>
              <a:rPr sz="2400" b="1" dirty="0">
                <a:solidFill>
                  <a:srgbClr val="FF0000"/>
                </a:solidFill>
                <a:uFill>
                  <a:solidFill>
                    <a:srgbClr val="581EDD"/>
                  </a:solidFill>
                </a:uFill>
                <a:latin typeface="Times New Roman"/>
                <a:cs typeface="Times New Roman"/>
              </a:rPr>
              <a:t>	</a:t>
            </a:r>
            <a:r>
              <a:rPr sz="2400" b="1" spc="-25" dirty="0">
                <a:solidFill>
                  <a:srgbClr val="FF0000"/>
                </a:solidFill>
                <a:uFill>
                  <a:solidFill>
                    <a:srgbClr val="581EDD"/>
                  </a:solidFill>
                </a:uFill>
                <a:latin typeface="Times New Roman"/>
                <a:cs typeface="Times New Roman"/>
              </a:rPr>
              <a:t>is</a:t>
            </a:r>
            <a:r>
              <a:rPr sz="2400" b="1" dirty="0">
                <a:solidFill>
                  <a:srgbClr val="FF0000"/>
                </a:solidFill>
                <a:uFill>
                  <a:solidFill>
                    <a:srgbClr val="581EDD"/>
                  </a:solidFill>
                </a:uFill>
                <a:latin typeface="Times New Roman"/>
                <a:cs typeface="Times New Roman"/>
              </a:rPr>
              <a:t>	</a:t>
            </a:r>
            <a:r>
              <a:rPr sz="2400" b="1" spc="-25" dirty="0">
                <a:solidFill>
                  <a:srgbClr val="FF0000"/>
                </a:solidFill>
                <a:uFill>
                  <a:solidFill>
                    <a:srgbClr val="581EDD"/>
                  </a:solidFill>
                </a:uFill>
                <a:latin typeface="Times New Roman"/>
                <a:cs typeface="Times New Roman"/>
              </a:rPr>
              <a:t>not</a:t>
            </a:r>
            <a:r>
              <a:rPr sz="2400" b="1" dirty="0">
                <a:solidFill>
                  <a:srgbClr val="FF0000"/>
                </a:solidFill>
                <a:uFill>
                  <a:solidFill>
                    <a:srgbClr val="581EDD"/>
                  </a:solidFill>
                </a:uFill>
                <a:latin typeface="Times New Roman"/>
                <a:cs typeface="Times New Roman"/>
              </a:rPr>
              <a:t>	</a:t>
            </a:r>
            <a:r>
              <a:rPr sz="2400" b="1" spc="-10" dirty="0">
                <a:solidFill>
                  <a:srgbClr val="FF0000"/>
                </a:solidFill>
                <a:uFill>
                  <a:solidFill>
                    <a:srgbClr val="581EDD"/>
                  </a:solidFill>
                </a:uFill>
                <a:latin typeface="Times New Roman"/>
                <a:cs typeface="Times New Roman"/>
              </a:rPr>
              <a:t>uniform:</a:t>
            </a:r>
            <a:r>
              <a:rPr sz="2400" b="1" dirty="0">
                <a:solidFill>
                  <a:schemeClr val="tx1"/>
                </a:solidFill>
                <a:latin typeface="Times New Roman"/>
                <a:cs typeface="Times New Roman"/>
              </a:rPr>
              <a:t>	</a:t>
            </a:r>
            <a:r>
              <a:rPr sz="2400" spc="-10" dirty="0">
                <a:solidFill>
                  <a:schemeClr val="tx1"/>
                </a:solidFill>
                <a:latin typeface="Times New Roman"/>
                <a:cs typeface="Times New Roman"/>
              </a:rPr>
              <a:t>Though</a:t>
            </a:r>
            <a:r>
              <a:rPr sz="2400" dirty="0">
                <a:solidFill>
                  <a:schemeClr val="tx1"/>
                </a:solidFill>
                <a:latin typeface="Times New Roman"/>
                <a:cs typeface="Times New Roman"/>
              </a:rPr>
              <a:t>	</a:t>
            </a:r>
            <a:r>
              <a:rPr sz="2400" spc="-10" dirty="0">
                <a:solidFill>
                  <a:schemeClr val="tx1"/>
                </a:solidFill>
                <a:latin typeface="Times New Roman"/>
                <a:cs typeface="Times New Roman"/>
              </a:rPr>
              <a:t>social </a:t>
            </a:r>
            <a:r>
              <a:rPr sz="2400" dirty="0">
                <a:solidFill>
                  <a:schemeClr val="tx1"/>
                </a:solidFill>
                <a:latin typeface="Times New Roman"/>
                <a:cs typeface="Times New Roman"/>
              </a:rPr>
              <a:t>change</a:t>
            </a:r>
            <a:r>
              <a:rPr sz="2400" spc="-10" dirty="0">
                <a:solidFill>
                  <a:schemeClr val="tx1"/>
                </a:solidFill>
                <a:latin typeface="Times New Roman"/>
                <a:cs typeface="Times New Roman"/>
              </a:rPr>
              <a:t> </a:t>
            </a:r>
            <a:r>
              <a:rPr sz="2400" dirty="0">
                <a:solidFill>
                  <a:schemeClr val="tx1"/>
                </a:solidFill>
                <a:latin typeface="Times New Roman"/>
                <a:cs typeface="Times New Roman"/>
              </a:rPr>
              <a:t>is</a:t>
            </a:r>
            <a:r>
              <a:rPr sz="2400" spc="-5" dirty="0">
                <a:solidFill>
                  <a:schemeClr val="tx1"/>
                </a:solidFill>
                <a:latin typeface="Times New Roman"/>
                <a:cs typeface="Times New Roman"/>
              </a:rPr>
              <a:t> </a:t>
            </a:r>
            <a:r>
              <a:rPr sz="2400" dirty="0">
                <a:solidFill>
                  <a:schemeClr val="tx1"/>
                </a:solidFill>
                <a:latin typeface="Times New Roman"/>
                <a:cs typeface="Times New Roman"/>
              </a:rPr>
              <a:t>an</a:t>
            </a:r>
            <a:r>
              <a:rPr sz="2400" spc="-5" dirty="0">
                <a:solidFill>
                  <a:schemeClr val="tx1"/>
                </a:solidFill>
                <a:latin typeface="Times New Roman"/>
                <a:cs typeface="Times New Roman"/>
              </a:rPr>
              <a:t> </a:t>
            </a:r>
            <a:r>
              <a:rPr sz="2400" spc="-20" dirty="0">
                <a:solidFill>
                  <a:schemeClr val="tx1"/>
                </a:solidFill>
                <a:latin typeface="Times New Roman"/>
                <a:cs typeface="Times New Roman"/>
              </a:rPr>
              <a:t>ever-</a:t>
            </a:r>
            <a:r>
              <a:rPr sz="2400" dirty="0">
                <a:solidFill>
                  <a:schemeClr val="tx1"/>
                </a:solidFill>
                <a:latin typeface="Times New Roman"/>
                <a:cs typeface="Times New Roman"/>
              </a:rPr>
              <a:t>present phenomenon, its</a:t>
            </a:r>
            <a:r>
              <a:rPr sz="2400" spc="-10" dirty="0">
                <a:solidFill>
                  <a:schemeClr val="tx1"/>
                </a:solidFill>
                <a:latin typeface="Times New Roman"/>
                <a:cs typeface="Times New Roman"/>
              </a:rPr>
              <a:t> </a:t>
            </a:r>
            <a:r>
              <a:rPr sz="2400" dirty="0">
                <a:solidFill>
                  <a:schemeClr val="tx1"/>
                </a:solidFill>
                <a:latin typeface="Times New Roman"/>
                <a:cs typeface="Times New Roman"/>
              </a:rPr>
              <a:t>degree or rate or </a:t>
            </a:r>
            <a:r>
              <a:rPr sz="2400" spc="-20" dirty="0">
                <a:solidFill>
                  <a:schemeClr val="tx1"/>
                </a:solidFill>
                <a:latin typeface="Times New Roman"/>
                <a:cs typeface="Times New Roman"/>
              </a:rPr>
              <a:t>what</a:t>
            </a:r>
            <a:endParaRPr sz="2400" dirty="0">
              <a:solidFill>
                <a:schemeClr val="tx1"/>
              </a:solidFill>
              <a:latin typeface="Times New Roman"/>
              <a:cs typeface="Times New Roman"/>
            </a:endParaRPr>
          </a:p>
          <a:p>
            <a:pPr marL="12700" marR="76835">
              <a:lnSpc>
                <a:spcPts val="3360"/>
              </a:lnSpc>
              <a:spcBef>
                <a:spcPts val="15"/>
              </a:spcBef>
              <a:tabLst>
                <a:tab pos="926465" algn="l"/>
                <a:tab pos="1332865" algn="l"/>
                <a:tab pos="1411605" algn="l"/>
                <a:tab pos="2002789" algn="l"/>
                <a:tab pos="2347595" algn="l"/>
                <a:tab pos="2955290" algn="l"/>
                <a:tab pos="3082925" algn="l"/>
                <a:tab pos="3665220" algn="l"/>
                <a:tab pos="3700145" algn="l"/>
                <a:tab pos="4240530" algn="l"/>
                <a:tab pos="4290695" algn="l"/>
                <a:tab pos="5142865" algn="l"/>
                <a:tab pos="5497195" algn="l"/>
                <a:tab pos="5870575" algn="l"/>
                <a:tab pos="6409055" algn="l"/>
                <a:tab pos="6461125" algn="l"/>
                <a:tab pos="7136765" algn="l"/>
                <a:tab pos="7307580" algn="l"/>
              </a:tabLst>
            </a:pPr>
            <a:r>
              <a:rPr sz="2400" dirty="0">
                <a:solidFill>
                  <a:schemeClr val="tx1"/>
                </a:solidFill>
                <a:latin typeface="Times New Roman"/>
                <a:cs typeface="Times New Roman"/>
              </a:rPr>
              <a:t>we</a:t>
            </a:r>
            <a:r>
              <a:rPr sz="2400" spc="-15" dirty="0">
                <a:solidFill>
                  <a:schemeClr val="tx1"/>
                </a:solidFill>
                <a:latin typeface="Times New Roman"/>
                <a:cs typeface="Times New Roman"/>
              </a:rPr>
              <a:t> </a:t>
            </a:r>
            <a:r>
              <a:rPr sz="2400" dirty="0">
                <a:solidFill>
                  <a:schemeClr val="tx1"/>
                </a:solidFill>
                <a:latin typeface="Times New Roman"/>
                <a:cs typeface="Times New Roman"/>
              </a:rPr>
              <a:t>call</a:t>
            </a:r>
            <a:r>
              <a:rPr sz="2400" spc="-10" dirty="0">
                <a:solidFill>
                  <a:schemeClr val="tx1"/>
                </a:solidFill>
                <a:latin typeface="Times New Roman"/>
                <a:cs typeface="Times New Roman"/>
              </a:rPr>
              <a:t> </a:t>
            </a:r>
            <a:r>
              <a:rPr sz="2400" dirty="0">
                <a:solidFill>
                  <a:schemeClr val="tx1"/>
                </a:solidFill>
                <a:latin typeface="Times New Roman"/>
                <a:cs typeface="Times New Roman"/>
              </a:rPr>
              <a:t>the</a:t>
            </a:r>
            <a:r>
              <a:rPr sz="2400" spc="-15" dirty="0">
                <a:solidFill>
                  <a:schemeClr val="tx1"/>
                </a:solidFill>
                <a:latin typeface="Times New Roman"/>
                <a:cs typeface="Times New Roman"/>
              </a:rPr>
              <a:t> </a:t>
            </a:r>
            <a:r>
              <a:rPr sz="2400" dirty="0">
                <a:solidFill>
                  <a:schemeClr val="tx1"/>
                </a:solidFill>
                <a:latin typeface="Times New Roman"/>
                <a:cs typeface="Times New Roman"/>
              </a:rPr>
              <a:t>speed</a:t>
            </a:r>
            <a:r>
              <a:rPr sz="2400" spc="-10" dirty="0">
                <a:solidFill>
                  <a:schemeClr val="tx1"/>
                </a:solidFill>
                <a:latin typeface="Times New Roman"/>
                <a:cs typeface="Times New Roman"/>
              </a:rPr>
              <a:t> </a:t>
            </a:r>
            <a:r>
              <a:rPr sz="2400" dirty="0">
                <a:solidFill>
                  <a:schemeClr val="tx1"/>
                </a:solidFill>
                <a:latin typeface="Times New Roman"/>
                <a:cs typeface="Times New Roman"/>
              </a:rPr>
              <a:t>is</a:t>
            </a:r>
            <a:r>
              <a:rPr sz="2400" spc="-15" dirty="0">
                <a:solidFill>
                  <a:schemeClr val="tx1"/>
                </a:solidFill>
                <a:latin typeface="Times New Roman"/>
                <a:cs typeface="Times New Roman"/>
              </a:rPr>
              <a:t> </a:t>
            </a:r>
            <a:r>
              <a:rPr sz="2400" dirty="0">
                <a:solidFill>
                  <a:schemeClr val="tx1"/>
                </a:solidFill>
                <a:latin typeface="Times New Roman"/>
                <a:cs typeface="Times New Roman"/>
              </a:rPr>
              <a:t>not</a:t>
            </a:r>
            <a:r>
              <a:rPr sz="2400" spc="-5" dirty="0">
                <a:solidFill>
                  <a:schemeClr val="tx1"/>
                </a:solidFill>
                <a:latin typeface="Times New Roman"/>
                <a:cs typeface="Times New Roman"/>
              </a:rPr>
              <a:t> </a:t>
            </a:r>
            <a:r>
              <a:rPr sz="2400" dirty="0">
                <a:solidFill>
                  <a:schemeClr val="tx1"/>
                </a:solidFill>
                <a:latin typeface="Times New Roman"/>
                <a:cs typeface="Times New Roman"/>
              </a:rPr>
              <a:t>uniform.</a:t>
            </a:r>
            <a:r>
              <a:rPr sz="2400" spc="-10" dirty="0">
                <a:solidFill>
                  <a:schemeClr val="tx1"/>
                </a:solidFill>
                <a:latin typeface="Times New Roman"/>
                <a:cs typeface="Times New Roman"/>
              </a:rPr>
              <a:t> </a:t>
            </a:r>
            <a:r>
              <a:rPr sz="2400" dirty="0">
                <a:solidFill>
                  <a:schemeClr val="tx1"/>
                </a:solidFill>
                <a:latin typeface="Times New Roman"/>
                <a:cs typeface="Times New Roman"/>
              </a:rPr>
              <a:t>It</a:t>
            </a:r>
            <a:r>
              <a:rPr sz="2400" spc="-5" dirty="0">
                <a:solidFill>
                  <a:schemeClr val="tx1"/>
                </a:solidFill>
                <a:latin typeface="Times New Roman"/>
                <a:cs typeface="Times New Roman"/>
              </a:rPr>
              <a:t> </a:t>
            </a:r>
            <a:r>
              <a:rPr sz="2400" dirty="0">
                <a:solidFill>
                  <a:schemeClr val="tx1"/>
                </a:solidFill>
                <a:latin typeface="Times New Roman"/>
                <a:cs typeface="Times New Roman"/>
              </a:rPr>
              <a:t>varies</a:t>
            </a:r>
            <a:r>
              <a:rPr sz="2400" spc="-10" dirty="0">
                <a:solidFill>
                  <a:schemeClr val="tx1"/>
                </a:solidFill>
                <a:latin typeface="Times New Roman"/>
                <a:cs typeface="Times New Roman"/>
              </a:rPr>
              <a:t> </a:t>
            </a:r>
            <a:r>
              <a:rPr sz="2400" dirty="0">
                <a:solidFill>
                  <a:schemeClr val="tx1"/>
                </a:solidFill>
                <a:latin typeface="Times New Roman"/>
                <a:cs typeface="Times New Roman"/>
              </a:rPr>
              <a:t>from</a:t>
            </a:r>
            <a:r>
              <a:rPr sz="2400" spc="-10" dirty="0">
                <a:solidFill>
                  <a:schemeClr val="tx1"/>
                </a:solidFill>
                <a:latin typeface="Times New Roman"/>
                <a:cs typeface="Times New Roman"/>
              </a:rPr>
              <a:t> </a:t>
            </a:r>
            <a:r>
              <a:rPr sz="2400" dirty="0">
                <a:solidFill>
                  <a:schemeClr val="tx1"/>
                </a:solidFill>
                <a:latin typeface="Times New Roman"/>
                <a:cs typeface="Times New Roman"/>
              </a:rPr>
              <a:t>society</a:t>
            </a:r>
            <a:r>
              <a:rPr sz="2400" spc="-10" dirty="0">
                <a:solidFill>
                  <a:schemeClr val="tx1"/>
                </a:solidFill>
                <a:latin typeface="Times New Roman"/>
                <a:cs typeface="Times New Roman"/>
              </a:rPr>
              <a:t> </a:t>
            </a:r>
            <a:r>
              <a:rPr sz="2400" dirty="0">
                <a:solidFill>
                  <a:schemeClr val="tx1"/>
                </a:solidFill>
                <a:latin typeface="Times New Roman"/>
                <a:cs typeface="Times New Roman"/>
              </a:rPr>
              <a:t>to</a:t>
            </a:r>
            <a:r>
              <a:rPr sz="2400" spc="-10" dirty="0">
                <a:solidFill>
                  <a:schemeClr val="tx1"/>
                </a:solidFill>
                <a:latin typeface="Times New Roman"/>
                <a:cs typeface="Times New Roman"/>
              </a:rPr>
              <a:t> society </a:t>
            </a:r>
            <a:r>
              <a:rPr sz="2400" dirty="0">
                <a:solidFill>
                  <a:schemeClr val="tx1"/>
                </a:solidFill>
                <a:latin typeface="Times New Roman"/>
                <a:cs typeface="Times New Roman"/>
              </a:rPr>
              <a:t>and</a:t>
            </a:r>
            <a:r>
              <a:rPr sz="2400" spc="-20" dirty="0">
                <a:solidFill>
                  <a:schemeClr val="tx1"/>
                </a:solidFill>
                <a:latin typeface="Times New Roman"/>
                <a:cs typeface="Times New Roman"/>
              </a:rPr>
              <a:t> </a:t>
            </a:r>
            <a:r>
              <a:rPr sz="2400" dirty="0">
                <a:solidFill>
                  <a:schemeClr val="tx1"/>
                </a:solidFill>
                <a:latin typeface="Times New Roman"/>
                <a:cs typeface="Times New Roman"/>
              </a:rPr>
              <a:t>even</a:t>
            </a:r>
            <a:r>
              <a:rPr sz="2400" spc="-20" dirty="0">
                <a:solidFill>
                  <a:schemeClr val="tx1"/>
                </a:solidFill>
                <a:latin typeface="Times New Roman"/>
                <a:cs typeface="Times New Roman"/>
              </a:rPr>
              <a:t> </a:t>
            </a:r>
            <a:r>
              <a:rPr sz="2400" dirty="0">
                <a:solidFill>
                  <a:schemeClr val="tx1"/>
                </a:solidFill>
                <a:latin typeface="Times New Roman"/>
                <a:cs typeface="Times New Roman"/>
              </a:rPr>
              <a:t>in</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20" dirty="0">
                <a:solidFill>
                  <a:schemeClr val="tx1"/>
                </a:solidFill>
                <a:latin typeface="Times New Roman"/>
                <a:cs typeface="Times New Roman"/>
              </a:rPr>
              <a:t> </a:t>
            </a:r>
            <a:r>
              <a:rPr sz="2400" dirty="0">
                <a:solidFill>
                  <a:schemeClr val="tx1"/>
                </a:solidFill>
                <a:latin typeface="Times New Roman"/>
                <a:cs typeface="Times New Roman"/>
              </a:rPr>
              <a:t>same</a:t>
            </a:r>
            <a:r>
              <a:rPr sz="2400" spc="-20" dirty="0">
                <a:solidFill>
                  <a:schemeClr val="tx1"/>
                </a:solidFill>
                <a:latin typeface="Times New Roman"/>
                <a:cs typeface="Times New Roman"/>
              </a:rPr>
              <a:t> </a:t>
            </a:r>
            <a:r>
              <a:rPr sz="2400" dirty="0">
                <a:solidFill>
                  <a:schemeClr val="tx1"/>
                </a:solidFill>
                <a:latin typeface="Times New Roman"/>
                <a:cs typeface="Times New Roman"/>
              </a:rPr>
              <a:t>society</a:t>
            </a:r>
            <a:r>
              <a:rPr sz="2400" spc="-20" dirty="0">
                <a:solidFill>
                  <a:schemeClr val="tx1"/>
                </a:solidFill>
                <a:latin typeface="Times New Roman"/>
                <a:cs typeface="Times New Roman"/>
              </a:rPr>
              <a:t> </a:t>
            </a:r>
            <a:r>
              <a:rPr sz="2400" dirty="0">
                <a:solidFill>
                  <a:schemeClr val="tx1"/>
                </a:solidFill>
                <a:latin typeface="Times New Roman"/>
                <a:cs typeface="Times New Roman"/>
              </a:rPr>
              <a:t>from</a:t>
            </a:r>
            <a:r>
              <a:rPr sz="2400" spc="-15" dirty="0">
                <a:solidFill>
                  <a:schemeClr val="tx1"/>
                </a:solidFill>
                <a:latin typeface="Times New Roman"/>
                <a:cs typeface="Times New Roman"/>
              </a:rPr>
              <a:t> </a:t>
            </a:r>
            <a:r>
              <a:rPr sz="2400" dirty="0">
                <a:solidFill>
                  <a:schemeClr val="tx1"/>
                </a:solidFill>
                <a:latin typeface="Times New Roman"/>
                <a:cs typeface="Times New Roman"/>
              </a:rPr>
              <a:t>time</a:t>
            </a:r>
            <a:r>
              <a:rPr sz="2400" spc="-20" dirty="0">
                <a:solidFill>
                  <a:schemeClr val="tx1"/>
                </a:solidFill>
                <a:latin typeface="Times New Roman"/>
                <a:cs typeface="Times New Roman"/>
              </a:rPr>
              <a:t> </a:t>
            </a:r>
            <a:r>
              <a:rPr sz="2400" dirty="0">
                <a:solidFill>
                  <a:schemeClr val="tx1"/>
                </a:solidFill>
                <a:latin typeface="Times New Roman"/>
                <a:cs typeface="Times New Roman"/>
              </a:rPr>
              <a:t>to</a:t>
            </a:r>
            <a:r>
              <a:rPr sz="2400" spc="-20" dirty="0">
                <a:solidFill>
                  <a:schemeClr val="tx1"/>
                </a:solidFill>
                <a:latin typeface="Times New Roman"/>
                <a:cs typeface="Times New Roman"/>
              </a:rPr>
              <a:t> </a:t>
            </a:r>
            <a:r>
              <a:rPr sz="2400" dirty="0">
                <a:solidFill>
                  <a:schemeClr val="tx1"/>
                </a:solidFill>
                <a:latin typeface="Times New Roman"/>
                <a:cs typeface="Times New Roman"/>
              </a:rPr>
              <a:t>time.</a:t>
            </a:r>
            <a:r>
              <a:rPr sz="2400" spc="-20" dirty="0">
                <a:solidFill>
                  <a:schemeClr val="tx1"/>
                </a:solidFill>
                <a:latin typeface="Times New Roman"/>
                <a:cs typeface="Times New Roman"/>
              </a:rPr>
              <a:t> </a:t>
            </a:r>
            <a:r>
              <a:rPr sz="2400" dirty="0">
                <a:solidFill>
                  <a:schemeClr val="tx1"/>
                </a:solidFill>
                <a:latin typeface="Times New Roman"/>
                <a:cs typeface="Times New Roman"/>
              </a:rPr>
              <a:t>Sometimes</a:t>
            </a:r>
            <a:r>
              <a:rPr sz="2400" spc="-20" dirty="0">
                <a:solidFill>
                  <a:schemeClr val="tx1"/>
                </a:solidFill>
                <a:latin typeface="Times New Roman"/>
                <a:cs typeface="Times New Roman"/>
              </a:rPr>
              <a:t> </a:t>
            </a:r>
            <a:r>
              <a:rPr sz="2400" spc="-25" dirty="0">
                <a:solidFill>
                  <a:schemeClr val="tx1"/>
                </a:solidFill>
                <a:latin typeface="Times New Roman"/>
                <a:cs typeface="Times New Roman"/>
              </a:rPr>
              <a:t>the </a:t>
            </a:r>
            <a:r>
              <a:rPr sz="2400" dirty="0">
                <a:solidFill>
                  <a:schemeClr val="tx1"/>
                </a:solidFill>
                <a:latin typeface="Times New Roman"/>
                <a:cs typeface="Times New Roman"/>
              </a:rPr>
              <a:t>degree</a:t>
            </a:r>
            <a:r>
              <a:rPr sz="2400" spc="-20" dirty="0">
                <a:solidFill>
                  <a:schemeClr val="tx1"/>
                </a:solidFill>
                <a:latin typeface="Times New Roman"/>
                <a:cs typeface="Times New Roman"/>
              </a:rPr>
              <a:t> </a:t>
            </a:r>
            <a:r>
              <a:rPr sz="2400" dirty="0">
                <a:solidFill>
                  <a:schemeClr val="tx1"/>
                </a:solidFill>
                <a:latin typeface="Times New Roman"/>
                <a:cs typeface="Times New Roman"/>
              </a:rPr>
              <a:t>of</a:t>
            </a:r>
            <a:r>
              <a:rPr sz="2400" spc="-1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15" dirty="0">
                <a:solidFill>
                  <a:schemeClr val="tx1"/>
                </a:solidFill>
                <a:latin typeface="Times New Roman"/>
                <a:cs typeface="Times New Roman"/>
              </a:rPr>
              <a:t> </a:t>
            </a:r>
            <a:r>
              <a:rPr sz="2400" dirty="0">
                <a:solidFill>
                  <a:schemeClr val="tx1"/>
                </a:solidFill>
                <a:latin typeface="Times New Roman"/>
                <a:cs typeface="Times New Roman"/>
              </a:rPr>
              <a:t>is</a:t>
            </a:r>
            <a:r>
              <a:rPr sz="2400" spc="-15" dirty="0">
                <a:solidFill>
                  <a:schemeClr val="tx1"/>
                </a:solidFill>
                <a:latin typeface="Times New Roman"/>
                <a:cs typeface="Times New Roman"/>
              </a:rPr>
              <a:t> </a:t>
            </a:r>
            <a:r>
              <a:rPr sz="2400" dirty="0">
                <a:solidFill>
                  <a:schemeClr val="tx1"/>
                </a:solidFill>
                <a:latin typeface="Times New Roman"/>
                <a:cs typeface="Times New Roman"/>
              </a:rPr>
              <a:t>high</a:t>
            </a:r>
            <a:r>
              <a:rPr sz="2400" spc="-5" dirty="0">
                <a:solidFill>
                  <a:schemeClr val="tx1"/>
                </a:solidFill>
                <a:latin typeface="Times New Roman"/>
                <a:cs typeface="Times New Roman"/>
              </a:rPr>
              <a:t> </a:t>
            </a:r>
            <a:r>
              <a:rPr sz="2400" dirty="0">
                <a:solidFill>
                  <a:schemeClr val="tx1"/>
                </a:solidFill>
                <a:latin typeface="Times New Roman"/>
                <a:cs typeface="Times New Roman"/>
              </a:rPr>
              <a:t>and</a:t>
            </a:r>
            <a:r>
              <a:rPr sz="2400" spc="-15" dirty="0">
                <a:solidFill>
                  <a:schemeClr val="tx1"/>
                </a:solidFill>
                <a:latin typeface="Times New Roman"/>
                <a:cs typeface="Times New Roman"/>
              </a:rPr>
              <a:t> </a:t>
            </a:r>
            <a:r>
              <a:rPr sz="2400" dirty="0">
                <a:solidFill>
                  <a:schemeClr val="tx1"/>
                </a:solidFill>
                <a:latin typeface="Times New Roman"/>
                <a:cs typeface="Times New Roman"/>
              </a:rPr>
              <a:t>sometimes</a:t>
            </a:r>
            <a:r>
              <a:rPr sz="2400" spc="-15" dirty="0">
                <a:solidFill>
                  <a:schemeClr val="tx1"/>
                </a:solidFill>
                <a:latin typeface="Times New Roman"/>
                <a:cs typeface="Times New Roman"/>
              </a:rPr>
              <a:t> </a:t>
            </a:r>
            <a:r>
              <a:rPr sz="2400" dirty="0">
                <a:solidFill>
                  <a:schemeClr val="tx1"/>
                </a:solidFill>
                <a:latin typeface="Times New Roman"/>
                <a:cs typeface="Times New Roman"/>
              </a:rPr>
              <a:t>low</a:t>
            </a:r>
            <a:r>
              <a:rPr sz="2400" spc="-15" dirty="0">
                <a:solidFill>
                  <a:schemeClr val="tx1"/>
                </a:solidFill>
                <a:latin typeface="Times New Roman"/>
                <a:cs typeface="Times New Roman"/>
              </a:rPr>
              <a:t> </a:t>
            </a:r>
            <a:r>
              <a:rPr sz="2400" dirty="0">
                <a:solidFill>
                  <a:schemeClr val="tx1"/>
                </a:solidFill>
                <a:latin typeface="Times New Roman"/>
                <a:cs typeface="Times New Roman"/>
              </a:rPr>
              <a:t>depending</a:t>
            </a:r>
            <a:r>
              <a:rPr sz="2400" spc="-10" dirty="0">
                <a:solidFill>
                  <a:schemeClr val="tx1"/>
                </a:solidFill>
                <a:latin typeface="Times New Roman"/>
                <a:cs typeface="Times New Roman"/>
              </a:rPr>
              <a:t> </a:t>
            </a:r>
            <a:r>
              <a:rPr sz="2400" dirty="0">
                <a:solidFill>
                  <a:schemeClr val="tx1"/>
                </a:solidFill>
                <a:latin typeface="Times New Roman"/>
                <a:cs typeface="Times New Roman"/>
              </a:rPr>
              <a:t>upon</a:t>
            </a:r>
            <a:r>
              <a:rPr sz="2400" spc="-5" dirty="0">
                <a:solidFill>
                  <a:schemeClr val="tx1"/>
                </a:solidFill>
                <a:latin typeface="Times New Roman"/>
                <a:cs typeface="Times New Roman"/>
              </a:rPr>
              <a:t> </a:t>
            </a:r>
            <a:r>
              <a:rPr sz="2400" spc="-25" dirty="0">
                <a:solidFill>
                  <a:schemeClr val="tx1"/>
                </a:solidFill>
                <a:latin typeface="Times New Roman"/>
                <a:cs typeface="Times New Roman"/>
              </a:rPr>
              <a:t>the </a:t>
            </a:r>
            <a:r>
              <a:rPr sz="2400" spc="-10" dirty="0">
                <a:solidFill>
                  <a:schemeClr val="tx1"/>
                </a:solidFill>
                <a:latin typeface="Times New Roman"/>
                <a:cs typeface="Times New Roman"/>
              </a:rPr>
              <a:t>nature</a:t>
            </a:r>
            <a:r>
              <a:rPr sz="2400" dirty="0">
                <a:solidFill>
                  <a:schemeClr val="tx1"/>
                </a:solidFill>
                <a:latin typeface="Times New Roman"/>
                <a:cs typeface="Times New Roman"/>
              </a:rPr>
              <a:t>	</a:t>
            </a:r>
            <a:r>
              <a:rPr sz="2400" spc="-25" dirty="0">
                <a:solidFill>
                  <a:schemeClr val="tx1"/>
                </a:solidFill>
                <a:latin typeface="Times New Roman"/>
                <a:cs typeface="Times New Roman"/>
              </a:rPr>
              <a:t>of</a:t>
            </a:r>
            <a:r>
              <a:rPr sz="2400" dirty="0">
                <a:solidFill>
                  <a:schemeClr val="tx1"/>
                </a:solidFill>
                <a:latin typeface="Times New Roman"/>
                <a:cs typeface="Times New Roman"/>
              </a:rPr>
              <a:t>	</a:t>
            </a:r>
            <a:r>
              <a:rPr sz="2400" spc="-10" dirty="0">
                <a:solidFill>
                  <a:schemeClr val="tx1"/>
                </a:solidFill>
                <a:latin typeface="Times New Roman"/>
                <a:cs typeface="Times New Roman"/>
              </a:rPr>
              <a:t>society</a:t>
            </a:r>
            <a:r>
              <a:rPr sz="2400" dirty="0">
                <a:solidFill>
                  <a:schemeClr val="tx1"/>
                </a:solidFill>
                <a:latin typeface="Times New Roman"/>
                <a:cs typeface="Times New Roman"/>
              </a:rPr>
              <a:t>	</a:t>
            </a:r>
            <a:r>
              <a:rPr sz="2400" spc="-20" dirty="0">
                <a:solidFill>
                  <a:schemeClr val="tx1"/>
                </a:solidFill>
                <a:latin typeface="Times New Roman"/>
                <a:cs typeface="Times New Roman"/>
              </a:rPr>
              <a:t>like</a:t>
            </a:r>
            <a:r>
              <a:rPr sz="2400" dirty="0">
                <a:solidFill>
                  <a:schemeClr val="tx1"/>
                </a:solidFill>
                <a:latin typeface="Times New Roman"/>
                <a:cs typeface="Times New Roman"/>
              </a:rPr>
              <a:t>	</a:t>
            </a:r>
            <a:r>
              <a:rPr sz="2400" spc="-20" dirty="0">
                <a:solidFill>
                  <a:schemeClr val="tx1"/>
                </a:solidFill>
                <a:latin typeface="Times New Roman"/>
                <a:cs typeface="Times New Roman"/>
              </a:rPr>
              <a:t>open</a:t>
            </a:r>
            <a:r>
              <a:rPr sz="2400" dirty="0">
                <a:solidFill>
                  <a:schemeClr val="tx1"/>
                </a:solidFill>
                <a:latin typeface="Times New Roman"/>
                <a:cs typeface="Times New Roman"/>
              </a:rPr>
              <a:t>		</a:t>
            </a:r>
            <a:r>
              <a:rPr sz="2400" spc="-25" dirty="0">
                <a:solidFill>
                  <a:schemeClr val="tx1"/>
                </a:solidFill>
                <a:latin typeface="Times New Roman"/>
                <a:cs typeface="Times New Roman"/>
              </a:rPr>
              <a:t>and</a:t>
            </a:r>
            <a:r>
              <a:rPr sz="2400" dirty="0">
                <a:solidFill>
                  <a:schemeClr val="tx1"/>
                </a:solidFill>
                <a:latin typeface="Times New Roman"/>
                <a:cs typeface="Times New Roman"/>
              </a:rPr>
              <a:t>		</a:t>
            </a:r>
            <a:r>
              <a:rPr sz="2400" spc="-10" dirty="0">
                <a:solidFill>
                  <a:schemeClr val="tx1"/>
                </a:solidFill>
                <a:latin typeface="Times New Roman"/>
                <a:cs typeface="Times New Roman"/>
              </a:rPr>
              <a:t>close,</a:t>
            </a:r>
            <a:r>
              <a:rPr sz="2400" dirty="0">
                <a:solidFill>
                  <a:schemeClr val="tx1"/>
                </a:solidFill>
                <a:latin typeface="Times New Roman"/>
                <a:cs typeface="Times New Roman"/>
              </a:rPr>
              <a:t>	</a:t>
            </a:r>
            <a:r>
              <a:rPr sz="2400" spc="-10" dirty="0">
                <a:solidFill>
                  <a:schemeClr val="tx1"/>
                </a:solidFill>
                <a:latin typeface="Times New Roman"/>
                <a:cs typeface="Times New Roman"/>
              </a:rPr>
              <a:t>rural</a:t>
            </a:r>
            <a:r>
              <a:rPr sz="2400" dirty="0">
                <a:solidFill>
                  <a:schemeClr val="tx1"/>
                </a:solidFill>
                <a:latin typeface="Times New Roman"/>
                <a:cs typeface="Times New Roman"/>
              </a:rPr>
              <a:t>	</a:t>
            </a:r>
            <a:r>
              <a:rPr sz="2400" spc="-25" dirty="0">
                <a:solidFill>
                  <a:schemeClr val="tx1"/>
                </a:solidFill>
                <a:latin typeface="Times New Roman"/>
                <a:cs typeface="Times New Roman"/>
              </a:rPr>
              <a:t>and</a:t>
            </a:r>
            <a:r>
              <a:rPr sz="2400" dirty="0">
                <a:solidFill>
                  <a:schemeClr val="tx1"/>
                </a:solidFill>
                <a:latin typeface="Times New Roman"/>
                <a:cs typeface="Times New Roman"/>
              </a:rPr>
              <a:t>		</a:t>
            </a:r>
            <a:r>
              <a:rPr sz="2400" spc="-10" dirty="0">
                <a:solidFill>
                  <a:schemeClr val="tx1"/>
                </a:solidFill>
                <a:latin typeface="Times New Roman"/>
                <a:cs typeface="Times New Roman"/>
              </a:rPr>
              <a:t>urban</a:t>
            </a:r>
            <a:r>
              <a:rPr sz="2400" dirty="0">
                <a:solidFill>
                  <a:schemeClr val="tx1"/>
                </a:solidFill>
                <a:latin typeface="Times New Roman"/>
                <a:cs typeface="Times New Roman"/>
              </a:rPr>
              <a:t>	</a:t>
            </a:r>
            <a:r>
              <a:rPr sz="2400" spc="-25" dirty="0">
                <a:solidFill>
                  <a:schemeClr val="tx1"/>
                </a:solidFill>
                <a:latin typeface="Times New Roman"/>
                <a:cs typeface="Times New Roman"/>
              </a:rPr>
              <a:t>and </a:t>
            </a:r>
            <a:r>
              <a:rPr sz="2400" spc="-10" dirty="0">
                <a:solidFill>
                  <a:schemeClr val="tx1"/>
                </a:solidFill>
                <a:latin typeface="Times New Roman"/>
                <a:cs typeface="Times New Roman"/>
              </a:rPr>
              <a:t>traditional</a:t>
            </a:r>
            <a:r>
              <a:rPr sz="2400" dirty="0">
                <a:solidFill>
                  <a:schemeClr val="tx1"/>
                </a:solidFill>
                <a:latin typeface="Times New Roman"/>
                <a:cs typeface="Times New Roman"/>
              </a:rPr>
              <a:t>		</a:t>
            </a:r>
            <a:r>
              <a:rPr sz="2400" spc="-25" dirty="0">
                <a:solidFill>
                  <a:schemeClr val="tx1"/>
                </a:solidFill>
                <a:latin typeface="Times New Roman"/>
                <a:cs typeface="Times New Roman"/>
              </a:rPr>
              <a:t>and</a:t>
            </a:r>
            <a:r>
              <a:rPr sz="2400" dirty="0">
                <a:solidFill>
                  <a:schemeClr val="tx1"/>
                </a:solidFill>
                <a:latin typeface="Times New Roman"/>
                <a:cs typeface="Times New Roman"/>
              </a:rPr>
              <a:t>	</a:t>
            </a:r>
            <a:r>
              <a:rPr sz="2400" spc="-10" dirty="0">
                <a:solidFill>
                  <a:schemeClr val="tx1"/>
                </a:solidFill>
                <a:latin typeface="Times New Roman"/>
                <a:cs typeface="Times New Roman"/>
              </a:rPr>
              <a:t>modern</a:t>
            </a:r>
            <a:r>
              <a:rPr sz="2400" dirty="0">
                <a:solidFill>
                  <a:schemeClr val="tx1"/>
                </a:solidFill>
                <a:latin typeface="Times New Roman"/>
                <a:cs typeface="Times New Roman"/>
              </a:rPr>
              <a:t>		</a:t>
            </a:r>
            <a:r>
              <a:rPr sz="2400" spc="-20" dirty="0">
                <a:solidFill>
                  <a:schemeClr val="tx1"/>
                </a:solidFill>
                <a:latin typeface="Times New Roman"/>
                <a:cs typeface="Times New Roman"/>
              </a:rPr>
              <a:t>etc.</a:t>
            </a:r>
            <a:r>
              <a:rPr sz="2400" dirty="0">
                <a:solidFill>
                  <a:schemeClr val="tx1"/>
                </a:solidFill>
                <a:latin typeface="Times New Roman"/>
                <a:cs typeface="Times New Roman"/>
              </a:rPr>
              <a:t>	</a:t>
            </a:r>
            <a:r>
              <a:rPr sz="2400" spc="-25" dirty="0">
                <a:solidFill>
                  <a:schemeClr val="tx1"/>
                </a:solidFill>
                <a:latin typeface="Times New Roman"/>
                <a:cs typeface="Times New Roman"/>
              </a:rPr>
              <a:t>For</a:t>
            </a:r>
            <a:r>
              <a:rPr sz="2400" dirty="0">
                <a:solidFill>
                  <a:schemeClr val="tx1"/>
                </a:solidFill>
                <a:latin typeface="Times New Roman"/>
                <a:cs typeface="Times New Roman"/>
              </a:rPr>
              <a:t>	</a:t>
            </a:r>
            <a:r>
              <a:rPr sz="2400" spc="-10" dirty="0">
                <a:solidFill>
                  <a:schemeClr val="tx1"/>
                </a:solidFill>
                <a:latin typeface="Times New Roman"/>
                <a:cs typeface="Times New Roman"/>
              </a:rPr>
              <a:t>example,</a:t>
            </a:r>
            <a:r>
              <a:rPr sz="2400" dirty="0">
                <a:solidFill>
                  <a:schemeClr val="tx1"/>
                </a:solidFill>
                <a:latin typeface="Times New Roman"/>
                <a:cs typeface="Times New Roman"/>
              </a:rPr>
              <a:t>	</a:t>
            </a:r>
            <a:r>
              <a:rPr sz="2400" spc="-25" dirty="0">
                <a:solidFill>
                  <a:schemeClr val="tx1"/>
                </a:solidFill>
                <a:latin typeface="Times New Roman"/>
                <a:cs typeface="Times New Roman"/>
              </a:rPr>
              <a:t>in</a:t>
            </a:r>
            <a:r>
              <a:rPr sz="2400" dirty="0">
                <a:solidFill>
                  <a:schemeClr val="tx1"/>
                </a:solidFill>
                <a:latin typeface="Times New Roman"/>
                <a:cs typeface="Times New Roman"/>
              </a:rPr>
              <a:t>	</a:t>
            </a:r>
            <a:r>
              <a:rPr sz="2400" spc="-490" dirty="0">
                <a:solidFill>
                  <a:schemeClr val="tx1"/>
                </a:solidFill>
                <a:latin typeface="Times New Roman"/>
                <a:cs typeface="Times New Roman"/>
              </a:rPr>
              <a:t> </a:t>
            </a:r>
            <a:r>
              <a:rPr sz="2400" dirty="0">
                <a:solidFill>
                  <a:schemeClr val="tx1"/>
                </a:solidFill>
                <a:latin typeface="Times New Roman"/>
                <a:cs typeface="Times New Roman"/>
              </a:rPr>
              <a:t>the	</a:t>
            </a:r>
            <a:r>
              <a:rPr sz="2400" spc="-10" dirty="0">
                <a:solidFill>
                  <a:schemeClr val="tx1"/>
                </a:solidFill>
                <a:latin typeface="Times New Roman"/>
                <a:cs typeface="Times New Roman"/>
              </a:rPr>
              <a:t>rural</a:t>
            </a:r>
            <a:r>
              <a:rPr sz="2400" dirty="0">
                <a:solidFill>
                  <a:schemeClr val="tx1"/>
                </a:solidFill>
                <a:latin typeface="Times New Roman"/>
                <a:cs typeface="Times New Roman"/>
              </a:rPr>
              <a:t>	</a:t>
            </a:r>
            <a:r>
              <a:rPr sz="2400" spc="-10" dirty="0">
                <a:solidFill>
                  <a:schemeClr val="tx1"/>
                </a:solidFill>
                <a:latin typeface="Times New Roman"/>
                <a:cs typeface="Times New Roman"/>
              </a:rPr>
              <a:t>social </a:t>
            </a:r>
            <a:r>
              <a:rPr sz="2400" dirty="0">
                <a:solidFill>
                  <a:schemeClr val="tx1"/>
                </a:solidFill>
                <a:latin typeface="Times New Roman"/>
                <a:cs typeface="Times New Roman"/>
              </a:rPr>
              <a:t>structure</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15" dirty="0">
                <a:solidFill>
                  <a:schemeClr val="tx1"/>
                </a:solidFill>
                <a:latin typeface="Times New Roman"/>
                <a:cs typeface="Times New Roman"/>
              </a:rPr>
              <a:t> </a:t>
            </a:r>
            <a:r>
              <a:rPr sz="2400" dirty="0">
                <a:solidFill>
                  <a:schemeClr val="tx1"/>
                </a:solidFill>
                <a:latin typeface="Times New Roman"/>
                <a:cs typeface="Times New Roman"/>
              </a:rPr>
              <a:t>rate</a:t>
            </a:r>
            <a:r>
              <a:rPr sz="2400" spc="-10" dirty="0">
                <a:solidFill>
                  <a:schemeClr val="tx1"/>
                </a:solidFill>
                <a:latin typeface="Times New Roman"/>
                <a:cs typeface="Times New Roman"/>
              </a:rPr>
              <a:t> </a:t>
            </a:r>
            <a:r>
              <a:rPr sz="2400" dirty="0">
                <a:solidFill>
                  <a:schemeClr val="tx1"/>
                </a:solidFill>
                <a:latin typeface="Times New Roman"/>
                <a:cs typeface="Times New Roman"/>
              </a:rPr>
              <a:t>of</a:t>
            </a:r>
            <a:r>
              <a:rPr sz="2400" spc="-1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15" dirty="0">
                <a:solidFill>
                  <a:schemeClr val="tx1"/>
                </a:solidFill>
                <a:latin typeface="Times New Roman"/>
                <a:cs typeface="Times New Roman"/>
              </a:rPr>
              <a:t> </a:t>
            </a:r>
            <a:r>
              <a:rPr sz="2400" dirty="0">
                <a:solidFill>
                  <a:schemeClr val="tx1"/>
                </a:solidFill>
                <a:latin typeface="Times New Roman"/>
                <a:cs typeface="Times New Roman"/>
              </a:rPr>
              <a:t>is</a:t>
            </a:r>
            <a:r>
              <a:rPr sz="2400" spc="-15" dirty="0">
                <a:solidFill>
                  <a:schemeClr val="tx1"/>
                </a:solidFill>
                <a:latin typeface="Times New Roman"/>
                <a:cs typeface="Times New Roman"/>
              </a:rPr>
              <a:t> </a:t>
            </a:r>
            <a:r>
              <a:rPr sz="2400" dirty="0">
                <a:solidFill>
                  <a:schemeClr val="tx1"/>
                </a:solidFill>
                <a:latin typeface="Times New Roman"/>
                <a:cs typeface="Times New Roman"/>
              </a:rPr>
              <a:t>slower</a:t>
            </a:r>
            <a:r>
              <a:rPr sz="2400" spc="-20" dirty="0">
                <a:solidFill>
                  <a:schemeClr val="tx1"/>
                </a:solidFill>
                <a:latin typeface="Times New Roman"/>
                <a:cs typeface="Times New Roman"/>
              </a:rPr>
              <a:t> </a:t>
            </a:r>
            <a:r>
              <a:rPr sz="2400" dirty="0">
                <a:solidFill>
                  <a:schemeClr val="tx1"/>
                </a:solidFill>
                <a:latin typeface="Times New Roman"/>
                <a:cs typeface="Times New Roman"/>
              </a:rPr>
              <a:t>because</a:t>
            </a:r>
            <a:r>
              <a:rPr sz="2400" spc="-10" dirty="0">
                <a:solidFill>
                  <a:schemeClr val="tx1"/>
                </a:solidFill>
                <a:latin typeface="Times New Roman"/>
                <a:cs typeface="Times New Roman"/>
              </a:rPr>
              <a:t> </a:t>
            </a:r>
            <a:r>
              <a:rPr sz="2400" dirty="0">
                <a:solidFill>
                  <a:schemeClr val="tx1"/>
                </a:solidFill>
                <a:latin typeface="Times New Roman"/>
                <a:cs typeface="Times New Roman"/>
              </a:rPr>
              <a:t>the</a:t>
            </a:r>
            <a:r>
              <a:rPr sz="2400" spc="-15" dirty="0">
                <a:solidFill>
                  <a:schemeClr val="tx1"/>
                </a:solidFill>
                <a:latin typeface="Times New Roman"/>
                <a:cs typeface="Times New Roman"/>
              </a:rPr>
              <a:t> </a:t>
            </a:r>
            <a:r>
              <a:rPr sz="2400" dirty="0">
                <a:solidFill>
                  <a:schemeClr val="tx1"/>
                </a:solidFill>
                <a:latin typeface="Times New Roman"/>
                <a:cs typeface="Times New Roman"/>
              </a:rPr>
              <a:t>rate</a:t>
            </a:r>
            <a:r>
              <a:rPr sz="2400" spc="-15" dirty="0">
                <a:solidFill>
                  <a:schemeClr val="tx1"/>
                </a:solidFill>
                <a:latin typeface="Times New Roman"/>
                <a:cs typeface="Times New Roman"/>
              </a:rPr>
              <a:t> </a:t>
            </a:r>
            <a:r>
              <a:rPr sz="2400" dirty="0">
                <a:solidFill>
                  <a:schemeClr val="tx1"/>
                </a:solidFill>
                <a:latin typeface="Times New Roman"/>
                <a:cs typeface="Times New Roman"/>
              </a:rPr>
              <a:t>of</a:t>
            </a:r>
            <a:r>
              <a:rPr sz="2400" spc="-1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15" dirty="0">
                <a:solidFill>
                  <a:schemeClr val="tx1"/>
                </a:solidFill>
                <a:latin typeface="Times New Roman"/>
                <a:cs typeface="Times New Roman"/>
              </a:rPr>
              <a:t> </a:t>
            </a:r>
            <a:r>
              <a:rPr sz="2400" spc="-25" dirty="0">
                <a:solidFill>
                  <a:schemeClr val="tx1"/>
                </a:solidFill>
                <a:latin typeface="Times New Roman"/>
                <a:cs typeface="Times New Roman"/>
              </a:rPr>
              <a:t>is </a:t>
            </a:r>
            <a:r>
              <a:rPr sz="2400" dirty="0">
                <a:solidFill>
                  <a:schemeClr val="tx1"/>
                </a:solidFill>
                <a:latin typeface="Times New Roman"/>
                <a:cs typeface="Times New Roman"/>
              </a:rPr>
              <a:t>not</a:t>
            </a:r>
            <a:r>
              <a:rPr sz="2400" spc="-20" dirty="0">
                <a:solidFill>
                  <a:schemeClr val="tx1"/>
                </a:solidFill>
                <a:latin typeface="Times New Roman"/>
                <a:cs typeface="Times New Roman"/>
              </a:rPr>
              <a:t> </a:t>
            </a:r>
            <a:r>
              <a:rPr sz="2400" dirty="0">
                <a:solidFill>
                  <a:schemeClr val="tx1"/>
                </a:solidFill>
                <a:latin typeface="Times New Roman"/>
                <a:cs typeface="Times New Roman"/>
              </a:rPr>
              <a:t>governed</a:t>
            </a:r>
            <a:r>
              <a:rPr sz="2400" spc="-15" dirty="0">
                <a:solidFill>
                  <a:schemeClr val="tx1"/>
                </a:solidFill>
                <a:latin typeface="Times New Roman"/>
                <a:cs typeface="Times New Roman"/>
              </a:rPr>
              <a:t> </a:t>
            </a:r>
            <a:r>
              <a:rPr sz="2400" dirty="0">
                <a:solidFill>
                  <a:schemeClr val="tx1"/>
                </a:solidFill>
                <a:latin typeface="Times New Roman"/>
                <a:cs typeface="Times New Roman"/>
              </a:rPr>
              <a:t>by</a:t>
            </a:r>
            <a:r>
              <a:rPr sz="2400" spc="-15" dirty="0">
                <a:solidFill>
                  <a:schemeClr val="tx1"/>
                </a:solidFill>
                <a:latin typeface="Times New Roman"/>
                <a:cs typeface="Times New Roman"/>
              </a:rPr>
              <a:t> </a:t>
            </a:r>
            <a:r>
              <a:rPr sz="2400" dirty="0">
                <a:solidFill>
                  <a:schemeClr val="tx1"/>
                </a:solidFill>
                <a:latin typeface="Times New Roman"/>
                <a:cs typeface="Times New Roman"/>
              </a:rPr>
              <a:t>any</a:t>
            </a:r>
            <a:r>
              <a:rPr sz="2400" spc="-25" dirty="0">
                <a:solidFill>
                  <a:schemeClr val="tx1"/>
                </a:solidFill>
                <a:latin typeface="Times New Roman"/>
                <a:cs typeface="Times New Roman"/>
              </a:rPr>
              <a:t> </a:t>
            </a:r>
            <a:r>
              <a:rPr sz="2400" dirty="0">
                <a:solidFill>
                  <a:schemeClr val="tx1"/>
                </a:solidFill>
                <a:latin typeface="Times New Roman"/>
                <a:cs typeface="Times New Roman"/>
              </a:rPr>
              <a:t>universal</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law,</a:t>
            </a:r>
            <a:r>
              <a:rPr sz="2400" spc="-15" dirty="0">
                <a:solidFill>
                  <a:schemeClr val="tx1"/>
                </a:solidFill>
                <a:latin typeface="Times New Roman"/>
                <a:cs typeface="Times New Roman"/>
              </a:rPr>
              <a:t> </a:t>
            </a:r>
            <a:r>
              <a:rPr sz="2400" dirty="0">
                <a:solidFill>
                  <a:schemeClr val="tx1"/>
                </a:solidFill>
                <a:latin typeface="Times New Roman"/>
                <a:cs typeface="Times New Roman"/>
              </a:rPr>
              <a:t>whereas</a:t>
            </a:r>
            <a:r>
              <a:rPr sz="2400" spc="-20" dirty="0">
                <a:solidFill>
                  <a:schemeClr val="tx1"/>
                </a:solidFill>
                <a:latin typeface="Times New Roman"/>
                <a:cs typeface="Times New Roman"/>
              </a:rPr>
              <a:t> </a:t>
            </a:r>
            <a:r>
              <a:rPr sz="2400" dirty="0">
                <a:solidFill>
                  <a:schemeClr val="tx1"/>
                </a:solidFill>
                <a:latin typeface="Times New Roman"/>
                <a:cs typeface="Times New Roman"/>
              </a:rPr>
              <a:t>it</a:t>
            </a:r>
            <a:r>
              <a:rPr sz="2400" spc="-25" dirty="0">
                <a:solidFill>
                  <a:schemeClr val="tx1"/>
                </a:solidFill>
                <a:latin typeface="Times New Roman"/>
                <a:cs typeface="Times New Roman"/>
              </a:rPr>
              <a:t> </a:t>
            </a:r>
            <a:r>
              <a:rPr sz="2400" dirty="0">
                <a:solidFill>
                  <a:schemeClr val="tx1"/>
                </a:solidFill>
                <a:latin typeface="Times New Roman"/>
                <a:cs typeface="Times New Roman"/>
              </a:rPr>
              <a:t>is</a:t>
            </a:r>
            <a:r>
              <a:rPr sz="2400" spc="-20" dirty="0">
                <a:solidFill>
                  <a:schemeClr val="tx1"/>
                </a:solidFill>
                <a:latin typeface="Times New Roman"/>
                <a:cs typeface="Times New Roman"/>
              </a:rPr>
              <a:t> </a:t>
            </a:r>
            <a:r>
              <a:rPr sz="2400" dirty="0">
                <a:solidFill>
                  <a:schemeClr val="tx1"/>
                </a:solidFill>
                <a:latin typeface="Times New Roman"/>
                <a:cs typeface="Times New Roman"/>
              </a:rPr>
              <a:t>quick</a:t>
            </a:r>
            <a:r>
              <a:rPr sz="2400" spc="-15" dirty="0">
                <a:solidFill>
                  <a:schemeClr val="tx1"/>
                </a:solidFill>
                <a:latin typeface="Times New Roman"/>
                <a:cs typeface="Times New Roman"/>
              </a:rPr>
              <a:t> </a:t>
            </a:r>
            <a:r>
              <a:rPr sz="2400" dirty="0">
                <a:solidFill>
                  <a:schemeClr val="tx1"/>
                </a:solidFill>
                <a:latin typeface="Times New Roman"/>
                <a:cs typeface="Times New Roman"/>
              </a:rPr>
              <a:t>in</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20" dirty="0">
                <a:solidFill>
                  <a:schemeClr val="tx1"/>
                </a:solidFill>
                <a:latin typeface="Times New Roman"/>
                <a:cs typeface="Times New Roman"/>
              </a:rPr>
              <a:t> </a:t>
            </a:r>
            <a:r>
              <a:rPr sz="2400" spc="-10" dirty="0">
                <a:solidFill>
                  <a:schemeClr val="tx1"/>
                </a:solidFill>
                <a:latin typeface="Times New Roman"/>
                <a:cs typeface="Times New Roman"/>
              </a:rPr>
              <a:t>urban societies.</a:t>
            </a:r>
            <a:endParaRPr sz="2400" dirty="0">
              <a:solidFill>
                <a:schemeClr val="tx1"/>
              </a:solidFill>
              <a:latin typeface="Times New Roman"/>
              <a:cs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57195" y="1752600"/>
            <a:ext cx="9296400" cy="3302507"/>
          </a:xfrm>
          <a:prstGeom prst="rect">
            <a:avLst/>
          </a:prstGeom>
        </p:spPr>
        <p:txBody>
          <a:bodyPr vert="horz" wrap="square" lIns="0" tIns="31750" rIns="0" bIns="0" rtlCol="0">
            <a:spAutoFit/>
          </a:bodyPr>
          <a:lstStyle/>
          <a:p>
            <a:pPr marL="38100" marR="71120">
              <a:lnSpc>
                <a:spcPct val="150000"/>
              </a:lnSpc>
              <a:spcBef>
                <a:spcPts val="250"/>
              </a:spcBef>
            </a:pPr>
            <a:r>
              <a:rPr sz="2400" b="1" dirty="0">
                <a:solidFill>
                  <a:srgbClr val="FF0000"/>
                </a:solidFill>
                <a:latin typeface="Times New Roman"/>
                <a:cs typeface="Times New Roman"/>
              </a:rPr>
              <a:t>(7)</a:t>
            </a:r>
            <a:r>
              <a:rPr sz="2400" b="1" spc="-20" dirty="0">
                <a:solidFill>
                  <a:srgbClr val="FF0000"/>
                </a:solidFill>
                <a:latin typeface="Times New Roman"/>
                <a:cs typeface="Times New Roman"/>
              </a:rPr>
              <a:t> </a:t>
            </a:r>
            <a:r>
              <a:rPr sz="2400" b="1" dirty="0">
                <a:solidFill>
                  <a:srgbClr val="FF0000"/>
                </a:solidFill>
                <a:uFill>
                  <a:solidFill>
                    <a:srgbClr val="581EDD"/>
                  </a:solidFill>
                </a:uFill>
                <a:latin typeface="Times New Roman"/>
                <a:cs typeface="Times New Roman"/>
              </a:rPr>
              <a:t>Social</a:t>
            </a:r>
            <a:r>
              <a:rPr sz="2400" b="1" spc="-25" dirty="0">
                <a:solidFill>
                  <a:srgbClr val="FF0000"/>
                </a:solidFill>
                <a:uFill>
                  <a:solidFill>
                    <a:srgbClr val="581EDD"/>
                  </a:solidFill>
                </a:uFill>
                <a:latin typeface="Times New Roman"/>
                <a:cs typeface="Times New Roman"/>
              </a:rPr>
              <a:t> </a:t>
            </a:r>
            <a:r>
              <a:rPr sz="2400" b="1" dirty="0">
                <a:solidFill>
                  <a:srgbClr val="FF0000"/>
                </a:solidFill>
                <a:uFill>
                  <a:solidFill>
                    <a:srgbClr val="581EDD"/>
                  </a:solidFill>
                </a:uFill>
                <a:latin typeface="Times New Roman"/>
                <a:cs typeface="Times New Roman"/>
              </a:rPr>
              <a:t>Change</a:t>
            </a:r>
            <a:r>
              <a:rPr sz="2400" b="1" spc="-20" dirty="0">
                <a:solidFill>
                  <a:srgbClr val="FF0000"/>
                </a:solidFill>
                <a:uFill>
                  <a:solidFill>
                    <a:srgbClr val="581EDD"/>
                  </a:solidFill>
                </a:uFill>
                <a:latin typeface="Times New Roman"/>
                <a:cs typeface="Times New Roman"/>
              </a:rPr>
              <a:t> </a:t>
            </a:r>
            <a:r>
              <a:rPr sz="2400" b="1" dirty="0">
                <a:solidFill>
                  <a:srgbClr val="FF0000"/>
                </a:solidFill>
                <a:uFill>
                  <a:solidFill>
                    <a:srgbClr val="581EDD"/>
                  </a:solidFill>
                </a:uFill>
                <a:latin typeface="Times New Roman"/>
                <a:cs typeface="Times New Roman"/>
              </a:rPr>
              <a:t>may</a:t>
            </a:r>
            <a:r>
              <a:rPr sz="2400" b="1" spc="-20" dirty="0">
                <a:solidFill>
                  <a:srgbClr val="FF0000"/>
                </a:solidFill>
                <a:uFill>
                  <a:solidFill>
                    <a:srgbClr val="581EDD"/>
                  </a:solidFill>
                </a:uFill>
                <a:latin typeface="Times New Roman"/>
                <a:cs typeface="Times New Roman"/>
              </a:rPr>
              <a:t> </a:t>
            </a:r>
            <a:r>
              <a:rPr sz="2400" b="1" dirty="0">
                <a:solidFill>
                  <a:srgbClr val="FF0000"/>
                </a:solidFill>
                <a:uFill>
                  <a:solidFill>
                    <a:srgbClr val="581EDD"/>
                  </a:solidFill>
                </a:uFill>
                <a:latin typeface="Times New Roman"/>
                <a:cs typeface="Times New Roman"/>
              </a:rPr>
              <a:t>be</a:t>
            </a:r>
            <a:r>
              <a:rPr sz="2400" b="1" spc="-25" dirty="0">
                <a:solidFill>
                  <a:srgbClr val="FF0000"/>
                </a:solidFill>
                <a:uFill>
                  <a:solidFill>
                    <a:srgbClr val="581EDD"/>
                  </a:solidFill>
                </a:uFill>
                <a:latin typeface="Times New Roman"/>
                <a:cs typeface="Times New Roman"/>
              </a:rPr>
              <a:t> </a:t>
            </a:r>
            <a:r>
              <a:rPr sz="2400" b="1" dirty="0">
                <a:solidFill>
                  <a:srgbClr val="FF0000"/>
                </a:solidFill>
                <a:uFill>
                  <a:solidFill>
                    <a:srgbClr val="581EDD"/>
                  </a:solidFill>
                </a:uFill>
                <a:latin typeface="Times New Roman"/>
                <a:cs typeface="Times New Roman"/>
              </a:rPr>
              <a:t>planned</a:t>
            </a:r>
            <a:r>
              <a:rPr sz="2400" b="1" spc="-20" dirty="0">
                <a:solidFill>
                  <a:srgbClr val="FF0000"/>
                </a:solidFill>
                <a:uFill>
                  <a:solidFill>
                    <a:srgbClr val="581EDD"/>
                  </a:solidFill>
                </a:uFill>
                <a:latin typeface="Times New Roman"/>
                <a:cs typeface="Times New Roman"/>
              </a:rPr>
              <a:t> </a:t>
            </a:r>
            <a:r>
              <a:rPr sz="2400" b="1" dirty="0">
                <a:solidFill>
                  <a:srgbClr val="FF0000"/>
                </a:solidFill>
                <a:uFill>
                  <a:solidFill>
                    <a:srgbClr val="581EDD"/>
                  </a:solidFill>
                </a:uFill>
                <a:latin typeface="Times New Roman"/>
                <a:cs typeface="Times New Roman"/>
              </a:rPr>
              <a:t>or</a:t>
            </a:r>
            <a:r>
              <a:rPr sz="2400" b="1" spc="-65" dirty="0">
                <a:solidFill>
                  <a:srgbClr val="FF0000"/>
                </a:solidFill>
                <a:uFill>
                  <a:solidFill>
                    <a:srgbClr val="581EDD"/>
                  </a:solidFill>
                </a:uFill>
                <a:latin typeface="Times New Roman"/>
                <a:cs typeface="Times New Roman"/>
              </a:rPr>
              <a:t> </a:t>
            </a:r>
            <a:r>
              <a:rPr sz="2400" b="1" dirty="0">
                <a:solidFill>
                  <a:srgbClr val="FF0000"/>
                </a:solidFill>
                <a:uFill>
                  <a:solidFill>
                    <a:srgbClr val="581EDD"/>
                  </a:solidFill>
                </a:uFill>
                <a:latin typeface="Times New Roman"/>
                <a:cs typeface="Times New Roman"/>
              </a:rPr>
              <a:t>unplanned:</a:t>
            </a:r>
            <a:r>
              <a:rPr sz="2400" b="1" spc="5" dirty="0">
                <a:solidFill>
                  <a:srgbClr val="FF0000"/>
                </a:solidFill>
                <a:latin typeface="Times New Roman"/>
                <a:cs typeface="Times New Roman"/>
              </a:rPr>
              <a:t> </a:t>
            </a:r>
            <a:r>
              <a:rPr sz="2400" dirty="0">
                <a:solidFill>
                  <a:schemeClr val="tx1"/>
                </a:solidFill>
                <a:latin typeface="Times New Roman"/>
                <a:cs typeface="Times New Roman"/>
              </a:rPr>
              <a:t>Social</a:t>
            </a:r>
            <a:r>
              <a:rPr sz="2400" spc="-2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20" dirty="0">
                <a:solidFill>
                  <a:schemeClr val="tx1"/>
                </a:solidFill>
                <a:latin typeface="Times New Roman"/>
                <a:cs typeface="Times New Roman"/>
              </a:rPr>
              <a:t> </a:t>
            </a:r>
            <a:r>
              <a:rPr sz="2400" spc="-10" dirty="0">
                <a:solidFill>
                  <a:schemeClr val="tx1"/>
                </a:solidFill>
                <a:latin typeface="Times New Roman"/>
                <a:cs typeface="Times New Roman"/>
              </a:rPr>
              <a:t>takes </a:t>
            </a:r>
            <a:r>
              <a:rPr sz="2400" dirty="0">
                <a:solidFill>
                  <a:schemeClr val="tx1"/>
                </a:solidFill>
                <a:latin typeface="Times New Roman"/>
                <a:cs typeface="Times New Roman"/>
              </a:rPr>
              <a:t>place</a:t>
            </a:r>
            <a:r>
              <a:rPr sz="2400" spc="-20" dirty="0">
                <a:solidFill>
                  <a:schemeClr val="tx1"/>
                </a:solidFill>
                <a:latin typeface="Times New Roman"/>
                <a:cs typeface="Times New Roman"/>
              </a:rPr>
              <a:t> </a:t>
            </a:r>
            <a:r>
              <a:rPr sz="2400" dirty="0">
                <a:solidFill>
                  <a:schemeClr val="tx1"/>
                </a:solidFill>
                <a:latin typeface="Times New Roman"/>
                <a:cs typeface="Times New Roman"/>
              </a:rPr>
              <a:t>sometimes</a:t>
            </a:r>
            <a:r>
              <a:rPr sz="2400" spc="-20" dirty="0">
                <a:solidFill>
                  <a:schemeClr val="tx1"/>
                </a:solidFill>
                <a:latin typeface="Times New Roman"/>
                <a:cs typeface="Times New Roman"/>
              </a:rPr>
              <a:t> </a:t>
            </a:r>
            <a:r>
              <a:rPr sz="2400" dirty="0">
                <a:solidFill>
                  <a:schemeClr val="tx1"/>
                </a:solidFill>
                <a:latin typeface="Times New Roman"/>
                <a:cs typeface="Times New Roman"/>
              </a:rPr>
              <a:t>with</a:t>
            </a:r>
            <a:r>
              <a:rPr sz="2400" spc="-25" dirty="0">
                <a:solidFill>
                  <a:schemeClr val="tx1"/>
                </a:solidFill>
                <a:latin typeface="Times New Roman"/>
                <a:cs typeface="Times New Roman"/>
              </a:rPr>
              <a:t> </a:t>
            </a:r>
            <a:r>
              <a:rPr sz="2400" dirty="0">
                <a:solidFill>
                  <a:schemeClr val="tx1"/>
                </a:solidFill>
                <a:latin typeface="Times New Roman"/>
                <a:cs typeface="Times New Roman"/>
              </a:rPr>
              <a:t>planning</a:t>
            </a:r>
            <a:r>
              <a:rPr sz="2400" spc="-15" dirty="0">
                <a:solidFill>
                  <a:schemeClr val="tx1"/>
                </a:solidFill>
                <a:latin typeface="Times New Roman"/>
                <a:cs typeface="Times New Roman"/>
              </a:rPr>
              <a:t> </a:t>
            </a:r>
            <a:r>
              <a:rPr sz="2400" dirty="0">
                <a:solidFill>
                  <a:schemeClr val="tx1"/>
                </a:solidFill>
                <a:latin typeface="Times New Roman"/>
                <a:cs typeface="Times New Roman"/>
              </a:rPr>
              <a:t>and</a:t>
            </a:r>
            <a:r>
              <a:rPr sz="2400" spc="-20" dirty="0">
                <a:solidFill>
                  <a:schemeClr val="tx1"/>
                </a:solidFill>
                <a:latin typeface="Times New Roman"/>
                <a:cs typeface="Times New Roman"/>
              </a:rPr>
              <a:t> </a:t>
            </a:r>
            <a:r>
              <a:rPr sz="2400" dirty="0">
                <a:solidFill>
                  <a:schemeClr val="tx1"/>
                </a:solidFill>
                <a:latin typeface="Times New Roman"/>
                <a:cs typeface="Times New Roman"/>
              </a:rPr>
              <a:t>sometimes</a:t>
            </a:r>
            <a:r>
              <a:rPr sz="2400" spc="-25" dirty="0">
                <a:solidFill>
                  <a:schemeClr val="tx1"/>
                </a:solidFill>
                <a:latin typeface="Times New Roman"/>
                <a:cs typeface="Times New Roman"/>
              </a:rPr>
              <a:t> </a:t>
            </a:r>
            <a:r>
              <a:rPr sz="2400" dirty="0">
                <a:solidFill>
                  <a:schemeClr val="tx1"/>
                </a:solidFill>
                <a:latin typeface="Times New Roman"/>
                <a:cs typeface="Times New Roman"/>
              </a:rPr>
              <a:t>without</a:t>
            </a:r>
            <a:r>
              <a:rPr sz="2400" spc="-20" dirty="0">
                <a:solidFill>
                  <a:schemeClr val="tx1"/>
                </a:solidFill>
                <a:latin typeface="Times New Roman"/>
                <a:cs typeface="Times New Roman"/>
              </a:rPr>
              <a:t> </a:t>
            </a:r>
            <a:r>
              <a:rPr sz="2400" dirty="0">
                <a:solidFill>
                  <a:schemeClr val="tx1"/>
                </a:solidFill>
                <a:latin typeface="Times New Roman"/>
                <a:cs typeface="Times New Roman"/>
              </a:rPr>
              <a:t>planning.</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Social</a:t>
            </a:r>
            <a:endParaRPr sz="2400" dirty="0">
              <a:solidFill>
                <a:schemeClr val="tx1"/>
              </a:solidFill>
              <a:latin typeface="Times New Roman"/>
              <a:cs typeface="Times New Roman"/>
            </a:endParaRPr>
          </a:p>
          <a:p>
            <a:pPr marL="38100" marR="163830">
              <a:lnSpc>
                <a:spcPct val="150000"/>
              </a:lnSpc>
              <a:spcBef>
                <a:spcPts val="110"/>
              </a:spcBef>
              <a:tabLst>
                <a:tab pos="1050290" algn="l"/>
                <a:tab pos="1120140" algn="l"/>
                <a:tab pos="1744980" algn="l"/>
                <a:tab pos="1946910" algn="l"/>
                <a:tab pos="2894965" algn="l"/>
                <a:tab pos="3166745" algn="l"/>
                <a:tab pos="3282950" algn="l"/>
                <a:tab pos="3806190" algn="l"/>
                <a:tab pos="4297680" algn="l"/>
                <a:tab pos="4805045" algn="l"/>
                <a:tab pos="5749925" algn="l"/>
                <a:tab pos="6104255" algn="l"/>
                <a:tab pos="6554470" algn="l"/>
                <a:tab pos="6981190" algn="l"/>
                <a:tab pos="7504430" algn="l"/>
                <a:tab pos="7937500" algn="l"/>
                <a:tab pos="8343265" algn="l"/>
              </a:tabLst>
            </a:pPr>
            <a:r>
              <a:rPr sz="2400" spc="-10" dirty="0">
                <a:solidFill>
                  <a:schemeClr val="tx1"/>
                </a:solidFill>
                <a:latin typeface="Times New Roman"/>
                <a:cs typeface="Times New Roman"/>
              </a:rPr>
              <a:t>change</a:t>
            </a:r>
            <a:r>
              <a:rPr sz="2400" dirty="0">
                <a:solidFill>
                  <a:schemeClr val="tx1"/>
                </a:solidFill>
                <a:latin typeface="Times New Roman"/>
                <a:cs typeface="Times New Roman"/>
              </a:rPr>
              <a:t>	</a:t>
            </a:r>
            <a:r>
              <a:rPr sz="2400" spc="-10" dirty="0">
                <a:solidFill>
                  <a:schemeClr val="tx1"/>
                </a:solidFill>
                <a:latin typeface="Times New Roman"/>
                <a:cs typeface="Times New Roman"/>
              </a:rPr>
              <a:t>which</a:t>
            </a:r>
            <a:r>
              <a:rPr sz="2400" dirty="0">
                <a:solidFill>
                  <a:schemeClr val="tx1"/>
                </a:solidFill>
                <a:latin typeface="Times New Roman"/>
                <a:cs typeface="Times New Roman"/>
              </a:rPr>
              <a:t>	</a:t>
            </a:r>
            <a:r>
              <a:rPr sz="2400" spc="-10" dirty="0">
                <a:solidFill>
                  <a:schemeClr val="tx1"/>
                </a:solidFill>
                <a:latin typeface="Times New Roman"/>
                <a:cs typeface="Times New Roman"/>
              </a:rPr>
              <a:t>occurs</a:t>
            </a:r>
            <a:r>
              <a:rPr sz="2400" dirty="0">
                <a:solidFill>
                  <a:schemeClr val="tx1"/>
                </a:solidFill>
                <a:latin typeface="Times New Roman"/>
                <a:cs typeface="Times New Roman"/>
              </a:rPr>
              <a:t>	</a:t>
            </a:r>
            <a:r>
              <a:rPr sz="2400" spc="-25" dirty="0">
                <a:solidFill>
                  <a:schemeClr val="tx1"/>
                </a:solidFill>
                <a:latin typeface="Times New Roman"/>
                <a:cs typeface="Times New Roman"/>
              </a:rPr>
              <a:t>in</a:t>
            </a:r>
            <a:r>
              <a:rPr sz="2400" dirty="0">
                <a:solidFill>
                  <a:schemeClr val="tx1"/>
                </a:solidFill>
                <a:latin typeface="Times New Roman"/>
                <a:cs typeface="Times New Roman"/>
              </a:rPr>
              <a:t>		</a:t>
            </a:r>
            <a:r>
              <a:rPr sz="2400" spc="-25" dirty="0">
                <a:solidFill>
                  <a:schemeClr val="tx1"/>
                </a:solidFill>
                <a:latin typeface="Times New Roman"/>
                <a:cs typeface="Times New Roman"/>
              </a:rPr>
              <a:t>the</a:t>
            </a:r>
            <a:r>
              <a:rPr sz="2400" dirty="0">
                <a:solidFill>
                  <a:schemeClr val="tx1"/>
                </a:solidFill>
                <a:latin typeface="Times New Roman"/>
                <a:cs typeface="Times New Roman"/>
              </a:rPr>
              <a:t>	</a:t>
            </a:r>
            <a:r>
              <a:rPr sz="2400" spc="-10" dirty="0">
                <a:solidFill>
                  <a:schemeClr val="tx1"/>
                </a:solidFill>
                <a:latin typeface="Times New Roman"/>
                <a:cs typeface="Times New Roman"/>
              </a:rPr>
              <a:t>natural</a:t>
            </a:r>
            <a:r>
              <a:rPr sz="2400" dirty="0">
                <a:solidFill>
                  <a:schemeClr val="tx1"/>
                </a:solidFill>
                <a:latin typeface="Times New Roman"/>
                <a:cs typeface="Times New Roman"/>
              </a:rPr>
              <a:t>	</a:t>
            </a:r>
            <a:r>
              <a:rPr sz="2400" spc="-10" dirty="0">
                <a:solidFill>
                  <a:schemeClr val="tx1"/>
                </a:solidFill>
                <a:latin typeface="Times New Roman"/>
                <a:cs typeface="Times New Roman"/>
              </a:rPr>
              <a:t>course</a:t>
            </a:r>
            <a:r>
              <a:rPr sz="2400" dirty="0">
                <a:solidFill>
                  <a:schemeClr val="tx1"/>
                </a:solidFill>
                <a:latin typeface="Times New Roman"/>
                <a:cs typeface="Times New Roman"/>
              </a:rPr>
              <a:t>	</a:t>
            </a:r>
            <a:r>
              <a:rPr sz="2400" spc="-25" dirty="0">
                <a:solidFill>
                  <a:schemeClr val="tx1"/>
                </a:solidFill>
                <a:latin typeface="Times New Roman"/>
                <a:cs typeface="Times New Roman"/>
              </a:rPr>
              <a:t>is</a:t>
            </a:r>
            <a:r>
              <a:rPr sz="2400" dirty="0">
                <a:solidFill>
                  <a:schemeClr val="tx1"/>
                </a:solidFill>
                <a:latin typeface="Times New Roman"/>
                <a:cs typeface="Times New Roman"/>
              </a:rPr>
              <a:t>	</a:t>
            </a:r>
            <a:r>
              <a:rPr sz="2400" spc="-10" dirty="0">
                <a:solidFill>
                  <a:schemeClr val="tx1"/>
                </a:solidFill>
                <a:latin typeface="Times New Roman"/>
                <a:cs typeface="Times New Roman"/>
              </a:rPr>
              <a:t>called</a:t>
            </a:r>
            <a:r>
              <a:rPr sz="2400" dirty="0">
                <a:solidFill>
                  <a:schemeClr val="tx1"/>
                </a:solidFill>
                <a:latin typeface="Times New Roman"/>
                <a:cs typeface="Times New Roman"/>
              </a:rPr>
              <a:t>	</a:t>
            </a:r>
            <a:r>
              <a:rPr sz="2400" spc="-25" dirty="0">
                <a:solidFill>
                  <a:schemeClr val="tx1"/>
                </a:solidFill>
                <a:latin typeface="Times New Roman"/>
                <a:cs typeface="Times New Roman"/>
              </a:rPr>
              <a:t>the</a:t>
            </a:r>
            <a:r>
              <a:rPr sz="2400" dirty="0">
                <a:solidFill>
                  <a:schemeClr val="tx1"/>
                </a:solidFill>
                <a:latin typeface="Times New Roman"/>
                <a:cs typeface="Times New Roman"/>
              </a:rPr>
              <a:t>	</a:t>
            </a:r>
            <a:r>
              <a:rPr sz="2400" spc="-10" dirty="0">
                <a:solidFill>
                  <a:schemeClr val="tx1"/>
                </a:solidFill>
                <a:latin typeface="Times New Roman"/>
                <a:cs typeface="Times New Roman"/>
              </a:rPr>
              <a:t>unplanned change.</a:t>
            </a:r>
            <a:r>
              <a:rPr sz="2400" dirty="0">
                <a:solidFill>
                  <a:schemeClr val="tx1"/>
                </a:solidFill>
                <a:latin typeface="Times New Roman"/>
                <a:cs typeface="Times New Roman"/>
              </a:rPr>
              <a:t>		</a:t>
            </a:r>
            <a:r>
              <a:rPr sz="2400" spc="-25" dirty="0">
                <a:solidFill>
                  <a:schemeClr val="tx1"/>
                </a:solidFill>
                <a:latin typeface="Times New Roman"/>
                <a:cs typeface="Times New Roman"/>
              </a:rPr>
              <a:t>The</a:t>
            </a:r>
            <a:r>
              <a:rPr sz="2400" dirty="0">
                <a:solidFill>
                  <a:schemeClr val="tx1"/>
                </a:solidFill>
                <a:latin typeface="Times New Roman"/>
                <a:cs typeface="Times New Roman"/>
              </a:rPr>
              <a:t>	</a:t>
            </a:r>
            <a:r>
              <a:rPr sz="2400" spc="-10" dirty="0">
                <a:solidFill>
                  <a:schemeClr val="tx1"/>
                </a:solidFill>
                <a:latin typeface="Times New Roman"/>
                <a:cs typeface="Times New Roman"/>
              </a:rPr>
              <a:t>unplanned</a:t>
            </a:r>
            <a:r>
              <a:rPr sz="2400" dirty="0">
                <a:solidFill>
                  <a:schemeClr val="tx1"/>
                </a:solidFill>
                <a:latin typeface="Times New Roman"/>
                <a:cs typeface="Times New Roman"/>
              </a:rPr>
              <a:t>	</a:t>
            </a:r>
            <a:r>
              <a:rPr sz="2400" spc="-10" dirty="0">
                <a:solidFill>
                  <a:schemeClr val="tx1"/>
                </a:solidFill>
                <a:latin typeface="Times New Roman"/>
                <a:cs typeface="Times New Roman"/>
              </a:rPr>
              <a:t>changes</a:t>
            </a:r>
            <a:r>
              <a:rPr sz="2400" dirty="0">
                <a:solidFill>
                  <a:schemeClr val="tx1"/>
                </a:solidFill>
                <a:latin typeface="Times New Roman"/>
                <a:cs typeface="Times New Roman"/>
              </a:rPr>
              <a:t>	</a:t>
            </a:r>
            <a:r>
              <a:rPr sz="2400" spc="-25" dirty="0">
                <a:solidFill>
                  <a:schemeClr val="tx1"/>
                </a:solidFill>
                <a:latin typeface="Times New Roman"/>
                <a:cs typeface="Times New Roman"/>
              </a:rPr>
              <a:t>are</a:t>
            </a:r>
            <a:r>
              <a:rPr sz="2400" dirty="0">
                <a:solidFill>
                  <a:schemeClr val="tx1"/>
                </a:solidFill>
                <a:latin typeface="Times New Roman"/>
                <a:cs typeface="Times New Roman"/>
              </a:rPr>
              <a:t>	</a:t>
            </a:r>
            <a:r>
              <a:rPr sz="2400" spc="-490" dirty="0">
                <a:solidFill>
                  <a:schemeClr val="tx1"/>
                </a:solidFill>
                <a:latin typeface="Times New Roman"/>
                <a:cs typeface="Times New Roman"/>
              </a:rPr>
              <a:t> </a:t>
            </a:r>
            <a:r>
              <a:rPr sz="2400" dirty="0">
                <a:solidFill>
                  <a:schemeClr val="tx1"/>
                </a:solidFill>
                <a:latin typeface="Times New Roman"/>
                <a:cs typeface="Times New Roman"/>
              </a:rPr>
              <a:t>spontaneous,	</a:t>
            </a:r>
            <a:r>
              <a:rPr sz="2400" spc="-10" dirty="0">
                <a:solidFill>
                  <a:schemeClr val="tx1"/>
                </a:solidFill>
                <a:latin typeface="Times New Roman"/>
                <a:cs typeface="Times New Roman"/>
              </a:rPr>
              <a:t>accidental</a:t>
            </a:r>
            <a:r>
              <a:rPr sz="2400" dirty="0">
                <a:solidFill>
                  <a:schemeClr val="tx1"/>
                </a:solidFill>
                <a:latin typeface="Times New Roman"/>
                <a:cs typeface="Times New Roman"/>
              </a:rPr>
              <a:t>	</a:t>
            </a:r>
            <a:r>
              <a:rPr sz="2400" spc="-25" dirty="0">
                <a:solidFill>
                  <a:schemeClr val="tx1"/>
                </a:solidFill>
                <a:latin typeface="Times New Roman"/>
                <a:cs typeface="Times New Roman"/>
              </a:rPr>
              <a:t>or</a:t>
            </a:r>
            <a:r>
              <a:rPr sz="2400" dirty="0">
                <a:solidFill>
                  <a:schemeClr val="tx1"/>
                </a:solidFill>
                <a:latin typeface="Times New Roman"/>
                <a:cs typeface="Times New Roman"/>
              </a:rPr>
              <a:t>	</a:t>
            </a:r>
            <a:r>
              <a:rPr sz="2400" spc="-25" dirty="0">
                <a:solidFill>
                  <a:schemeClr val="tx1"/>
                </a:solidFill>
                <a:latin typeface="Times New Roman"/>
                <a:cs typeface="Times New Roman"/>
              </a:rPr>
              <a:t>the </a:t>
            </a:r>
            <a:r>
              <a:rPr sz="2400" dirty="0">
                <a:solidFill>
                  <a:schemeClr val="tx1"/>
                </a:solidFill>
                <a:latin typeface="Times New Roman"/>
                <a:cs typeface="Times New Roman"/>
              </a:rPr>
              <a:t>product</a:t>
            </a:r>
            <a:r>
              <a:rPr sz="2400" spc="-20" dirty="0">
                <a:solidFill>
                  <a:schemeClr val="tx1"/>
                </a:solidFill>
                <a:latin typeface="Times New Roman"/>
                <a:cs typeface="Times New Roman"/>
              </a:rPr>
              <a:t> </a:t>
            </a:r>
            <a:r>
              <a:rPr sz="2400" dirty="0">
                <a:solidFill>
                  <a:schemeClr val="tx1"/>
                </a:solidFill>
                <a:latin typeface="Times New Roman"/>
                <a:cs typeface="Times New Roman"/>
              </a:rPr>
              <a:t>of</a:t>
            </a:r>
            <a:r>
              <a:rPr sz="2400" spc="-15" dirty="0">
                <a:solidFill>
                  <a:schemeClr val="tx1"/>
                </a:solidFill>
                <a:latin typeface="Times New Roman"/>
                <a:cs typeface="Times New Roman"/>
              </a:rPr>
              <a:t> </a:t>
            </a:r>
            <a:r>
              <a:rPr sz="2400" dirty="0">
                <a:solidFill>
                  <a:schemeClr val="tx1"/>
                </a:solidFill>
                <a:latin typeface="Times New Roman"/>
                <a:cs typeface="Times New Roman"/>
              </a:rPr>
              <a:t>sudden</a:t>
            </a:r>
            <a:r>
              <a:rPr sz="2400" spc="-10" dirty="0">
                <a:solidFill>
                  <a:schemeClr val="tx1"/>
                </a:solidFill>
                <a:latin typeface="Times New Roman"/>
                <a:cs typeface="Times New Roman"/>
              </a:rPr>
              <a:t> </a:t>
            </a:r>
            <a:r>
              <a:rPr sz="2400" dirty="0">
                <a:solidFill>
                  <a:schemeClr val="tx1"/>
                </a:solidFill>
                <a:latin typeface="Times New Roman"/>
                <a:cs typeface="Times New Roman"/>
              </a:rPr>
              <a:t>decision.</a:t>
            </a:r>
            <a:r>
              <a:rPr sz="2400" spc="-15" dirty="0">
                <a:solidFill>
                  <a:schemeClr val="tx1"/>
                </a:solidFill>
                <a:latin typeface="Times New Roman"/>
                <a:cs typeface="Times New Roman"/>
              </a:rPr>
              <a:t> </a:t>
            </a:r>
            <a:r>
              <a:rPr sz="2400" dirty="0">
                <a:solidFill>
                  <a:schemeClr val="tx1"/>
                </a:solidFill>
                <a:latin typeface="Times New Roman"/>
                <a:cs typeface="Times New Roman"/>
              </a:rPr>
              <a:t>Usually</a:t>
            </a:r>
            <a:r>
              <a:rPr sz="2400" spc="-10" dirty="0">
                <a:solidFill>
                  <a:schemeClr val="tx1"/>
                </a:solidFill>
                <a:latin typeface="Times New Roman"/>
                <a:cs typeface="Times New Roman"/>
              </a:rPr>
              <a:t> </a:t>
            </a:r>
            <a:r>
              <a:rPr sz="2400" dirty="0">
                <a:solidFill>
                  <a:schemeClr val="tx1"/>
                </a:solidFill>
                <a:latin typeface="Times New Roman"/>
                <a:cs typeface="Times New Roman"/>
              </a:rPr>
              <a:t>the</a:t>
            </a:r>
            <a:r>
              <a:rPr sz="2400" spc="-1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15" dirty="0">
                <a:solidFill>
                  <a:schemeClr val="tx1"/>
                </a:solidFill>
                <a:latin typeface="Times New Roman"/>
                <a:cs typeface="Times New Roman"/>
              </a:rPr>
              <a:t> </a:t>
            </a:r>
            <a:r>
              <a:rPr sz="2400" dirty="0">
                <a:solidFill>
                  <a:schemeClr val="tx1"/>
                </a:solidFill>
                <a:latin typeface="Times New Roman"/>
                <a:cs typeface="Times New Roman"/>
              </a:rPr>
              <a:t>resulting</a:t>
            </a:r>
            <a:r>
              <a:rPr sz="2400" spc="-10" dirty="0">
                <a:solidFill>
                  <a:schemeClr val="tx1"/>
                </a:solidFill>
                <a:latin typeface="Times New Roman"/>
                <a:cs typeface="Times New Roman"/>
              </a:rPr>
              <a:t> </a:t>
            </a:r>
            <a:r>
              <a:rPr sz="2400" dirty="0">
                <a:solidFill>
                  <a:schemeClr val="tx1"/>
                </a:solidFill>
                <a:latin typeface="Times New Roman"/>
                <a:cs typeface="Times New Roman"/>
              </a:rPr>
              <a:t>from</a:t>
            </a:r>
            <a:r>
              <a:rPr sz="2400" spc="-10" dirty="0">
                <a:solidFill>
                  <a:schemeClr val="tx1"/>
                </a:solidFill>
                <a:latin typeface="Times New Roman"/>
                <a:cs typeface="Times New Roman"/>
              </a:rPr>
              <a:t> natural </a:t>
            </a:r>
            <a:r>
              <a:rPr sz="2400" dirty="0">
                <a:solidFill>
                  <a:schemeClr val="tx1"/>
                </a:solidFill>
                <a:latin typeface="Times New Roman"/>
                <a:cs typeface="Times New Roman"/>
              </a:rPr>
              <a:t>calamities</a:t>
            </a:r>
            <a:r>
              <a:rPr sz="2400" spc="-20" dirty="0">
                <a:solidFill>
                  <a:schemeClr val="tx1"/>
                </a:solidFill>
                <a:latin typeface="Times New Roman"/>
                <a:cs typeface="Times New Roman"/>
              </a:rPr>
              <a:t> </a:t>
            </a:r>
            <a:r>
              <a:rPr sz="2400" dirty="0">
                <a:solidFill>
                  <a:schemeClr val="tx1"/>
                </a:solidFill>
                <a:latin typeface="Times New Roman"/>
                <a:cs typeface="Times New Roman"/>
              </a:rPr>
              <a:t>like</a:t>
            </a:r>
            <a:r>
              <a:rPr sz="2400" spc="-20" dirty="0">
                <a:solidFill>
                  <a:schemeClr val="tx1"/>
                </a:solidFill>
                <a:latin typeface="Times New Roman"/>
                <a:cs typeface="Times New Roman"/>
              </a:rPr>
              <a:t> </a:t>
            </a:r>
            <a:r>
              <a:rPr sz="2400" dirty="0">
                <a:solidFill>
                  <a:schemeClr val="tx1"/>
                </a:solidFill>
                <a:latin typeface="Times New Roman"/>
                <a:cs typeface="Times New Roman"/>
              </a:rPr>
              <a:t>flood;</a:t>
            </a:r>
            <a:r>
              <a:rPr sz="2400" spc="-15" dirty="0">
                <a:solidFill>
                  <a:schemeClr val="tx1"/>
                </a:solidFill>
                <a:latin typeface="Times New Roman"/>
                <a:cs typeface="Times New Roman"/>
              </a:rPr>
              <a:t> </a:t>
            </a:r>
            <a:r>
              <a:rPr sz="2400" dirty="0">
                <a:solidFill>
                  <a:schemeClr val="tx1"/>
                </a:solidFill>
                <a:latin typeface="Times New Roman"/>
                <a:cs typeface="Times New Roman"/>
              </a:rPr>
              <a:t>drought,</a:t>
            </a:r>
            <a:r>
              <a:rPr sz="2400" spc="-15" dirty="0">
                <a:solidFill>
                  <a:schemeClr val="tx1"/>
                </a:solidFill>
                <a:latin typeface="Times New Roman"/>
                <a:cs typeface="Times New Roman"/>
              </a:rPr>
              <a:t> </a:t>
            </a:r>
            <a:r>
              <a:rPr sz="2400" dirty="0">
                <a:solidFill>
                  <a:schemeClr val="tx1"/>
                </a:solidFill>
                <a:latin typeface="Times New Roman"/>
                <a:cs typeface="Times New Roman"/>
              </a:rPr>
              <a:t>famines,</a:t>
            </a:r>
            <a:r>
              <a:rPr sz="2400" spc="-10" dirty="0">
                <a:solidFill>
                  <a:schemeClr val="tx1"/>
                </a:solidFill>
                <a:latin typeface="Times New Roman"/>
                <a:cs typeface="Times New Roman"/>
              </a:rPr>
              <a:t> </a:t>
            </a:r>
            <a:r>
              <a:rPr sz="2400" dirty="0">
                <a:solidFill>
                  <a:schemeClr val="tx1"/>
                </a:solidFill>
                <a:latin typeface="Times New Roman"/>
                <a:cs typeface="Times New Roman"/>
              </a:rPr>
              <a:t>volcanic</a:t>
            </a:r>
            <a:r>
              <a:rPr sz="2400" spc="-15" dirty="0">
                <a:solidFill>
                  <a:schemeClr val="tx1"/>
                </a:solidFill>
                <a:latin typeface="Times New Roman"/>
                <a:cs typeface="Times New Roman"/>
              </a:rPr>
              <a:t> </a:t>
            </a:r>
            <a:r>
              <a:rPr sz="2400" dirty="0">
                <a:solidFill>
                  <a:schemeClr val="tx1"/>
                </a:solidFill>
                <a:latin typeface="Times New Roman"/>
                <a:cs typeface="Times New Roman"/>
              </a:rPr>
              <a:t>eruption,</a:t>
            </a:r>
            <a:r>
              <a:rPr sz="2400" spc="-20" dirty="0">
                <a:solidFill>
                  <a:schemeClr val="tx1"/>
                </a:solidFill>
                <a:latin typeface="Times New Roman"/>
                <a:cs typeface="Times New Roman"/>
              </a:rPr>
              <a:t> </a:t>
            </a:r>
            <a:r>
              <a:rPr sz="2400" dirty="0" err="1" smtClean="0">
                <a:solidFill>
                  <a:schemeClr val="tx1"/>
                </a:solidFill>
                <a:latin typeface="Times New Roman"/>
                <a:cs typeface="Times New Roman"/>
              </a:rPr>
              <a:t>etc</a:t>
            </a:r>
            <a:endParaRPr sz="2400" dirty="0">
              <a:solidFill>
                <a:schemeClr val="tx1"/>
              </a:solidFill>
              <a:latin typeface="Times New Roman"/>
              <a:cs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43000" y="2413338"/>
            <a:ext cx="9525000" cy="1883657"/>
          </a:xfrm>
          <a:prstGeom prst="rect">
            <a:avLst/>
          </a:prstGeom>
        </p:spPr>
        <p:txBody>
          <a:bodyPr wrap="square">
            <a:spAutoFit/>
          </a:bodyPr>
          <a:lstStyle/>
          <a:p>
            <a:pPr>
              <a:lnSpc>
                <a:spcPct val="150000"/>
              </a:lnSpc>
            </a:pPr>
            <a:r>
              <a:rPr lang="en-US" sz="2000" dirty="0" smtClean="0">
                <a:latin typeface="Times New Roman" pitchFamily="18" charset="0"/>
                <a:cs typeface="Times New Roman" pitchFamily="18" charset="0"/>
              </a:rPr>
              <a:t>. are the instances of unplanned changes. Here in this unplanned change there is no control on the degree and direction of social change. This is called planned change. As it is consciously and deliberately made, there is every possibility to have control on the speed and direction of change. For example, the five years plan made by the government.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997691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528886" y="3787775"/>
            <a:ext cx="4851400" cy="28575"/>
          </a:xfrm>
          <a:custGeom>
            <a:avLst/>
            <a:gdLst/>
            <a:ahLst/>
            <a:cxnLst/>
            <a:rect l="l" t="t" r="r" b="b"/>
            <a:pathLst>
              <a:path w="4851400" h="28575">
                <a:moveTo>
                  <a:pt x="4851398" y="28573"/>
                </a:moveTo>
                <a:lnTo>
                  <a:pt x="0" y="28573"/>
                </a:lnTo>
                <a:lnTo>
                  <a:pt x="0" y="0"/>
                </a:lnTo>
                <a:lnTo>
                  <a:pt x="4851398" y="0"/>
                </a:lnTo>
                <a:lnTo>
                  <a:pt x="4851398" y="28573"/>
                </a:lnTo>
                <a:close/>
              </a:path>
            </a:pathLst>
          </a:custGeom>
          <a:solidFill>
            <a:srgbClr val="581EDD"/>
          </a:solidFill>
        </p:spPr>
        <p:txBody>
          <a:bodyPr wrap="square" lIns="0" tIns="0" rIns="0" bIns="0" rtlCol="0"/>
          <a:lstStyle/>
          <a:p>
            <a:endParaRPr/>
          </a:p>
        </p:txBody>
      </p:sp>
      <p:pic>
        <p:nvPicPr>
          <p:cNvPr id="3" name="object 3"/>
          <p:cNvPicPr/>
          <p:nvPr/>
        </p:nvPicPr>
        <p:blipFill>
          <a:blip r:embed="rId2" cstate="print"/>
          <a:stretch>
            <a:fillRect/>
          </a:stretch>
        </p:blipFill>
        <p:spPr>
          <a:xfrm>
            <a:off x="0" y="0"/>
            <a:ext cx="12191999" cy="1460499"/>
          </a:xfrm>
          <a:prstGeom prst="rect">
            <a:avLst/>
          </a:prstGeom>
        </p:spPr>
      </p:pic>
      <p:sp>
        <p:nvSpPr>
          <p:cNvPr id="4" name="object 4"/>
          <p:cNvSpPr txBox="1"/>
          <p:nvPr/>
        </p:nvSpPr>
        <p:spPr>
          <a:xfrm>
            <a:off x="2032000" y="1145730"/>
            <a:ext cx="9093200" cy="5461431"/>
          </a:xfrm>
          <a:prstGeom prst="rect">
            <a:avLst/>
          </a:prstGeom>
        </p:spPr>
        <p:txBody>
          <a:bodyPr vert="horz" wrap="square" lIns="0" tIns="7620" rIns="0" bIns="0" rtlCol="0">
            <a:spAutoFit/>
          </a:bodyPr>
          <a:lstStyle/>
          <a:p>
            <a:pPr marL="50800" marR="167640">
              <a:lnSpc>
                <a:spcPct val="137100"/>
              </a:lnSpc>
              <a:spcBef>
                <a:spcPts val="60"/>
              </a:spcBef>
              <a:buAutoNum type="arabicParenBoth" startAt="8"/>
              <a:tabLst>
                <a:tab pos="558165" algn="l"/>
                <a:tab pos="558800" algn="l"/>
                <a:tab pos="675005" algn="l"/>
                <a:tab pos="1489075" algn="l"/>
                <a:tab pos="1919605" algn="l"/>
                <a:tab pos="2552700" algn="l"/>
                <a:tab pos="2907665" algn="l"/>
                <a:tab pos="3366770" algn="l"/>
                <a:tab pos="4774565" algn="l"/>
                <a:tab pos="5130165" algn="l"/>
                <a:tab pos="5406390" algn="l"/>
                <a:tab pos="6010275" algn="l"/>
                <a:tab pos="6561455" algn="l"/>
                <a:tab pos="6873240" algn="l"/>
                <a:tab pos="7548880" algn="l"/>
                <a:tab pos="8348980" algn="l"/>
                <a:tab pos="8375650" algn="l"/>
              </a:tabLst>
            </a:pPr>
            <a:r>
              <a:rPr sz="2400" b="1" spc="-10" dirty="0">
                <a:solidFill>
                  <a:srgbClr val="FF0000"/>
                </a:solidFill>
                <a:latin typeface="Times New Roman"/>
                <a:cs typeface="+mj-cs"/>
              </a:rPr>
              <a:t>S</a:t>
            </a:r>
            <a:r>
              <a:rPr sz="2400" b="1" spc="-10" dirty="0">
                <a:solidFill>
                  <a:srgbClr val="FF0000"/>
                </a:solidFill>
                <a:uFill>
                  <a:solidFill>
                    <a:srgbClr val="581EDD"/>
                  </a:solidFill>
                </a:uFill>
                <a:latin typeface="Times New Roman"/>
                <a:cs typeface="+mj-cs"/>
              </a:rPr>
              <a:t>ocial</a:t>
            </a:r>
            <a:r>
              <a:rPr sz="2400" b="1" dirty="0">
                <a:solidFill>
                  <a:srgbClr val="FF0000"/>
                </a:solidFill>
                <a:uFill>
                  <a:solidFill>
                    <a:srgbClr val="581EDD"/>
                  </a:solidFill>
                </a:uFill>
                <a:latin typeface="Times New Roman"/>
                <a:cs typeface="+mj-cs"/>
              </a:rPr>
              <a:t>	</a:t>
            </a:r>
            <a:r>
              <a:rPr sz="2400" b="1" spc="-10" dirty="0">
                <a:solidFill>
                  <a:srgbClr val="FF0000"/>
                </a:solidFill>
                <a:uFill>
                  <a:solidFill>
                    <a:srgbClr val="581EDD"/>
                  </a:solidFill>
                </a:uFill>
                <a:latin typeface="Times New Roman"/>
                <a:cs typeface="+mj-cs"/>
              </a:rPr>
              <a:t>change</a:t>
            </a:r>
            <a:r>
              <a:rPr sz="2400" b="1" dirty="0">
                <a:solidFill>
                  <a:srgbClr val="FF0000"/>
                </a:solidFill>
                <a:uFill>
                  <a:solidFill>
                    <a:srgbClr val="581EDD"/>
                  </a:solidFill>
                </a:uFill>
                <a:latin typeface="Times New Roman"/>
                <a:cs typeface="+mj-cs"/>
              </a:rPr>
              <a:t>	</a:t>
            </a:r>
            <a:r>
              <a:rPr sz="2400" b="1" spc="-25" dirty="0">
                <a:solidFill>
                  <a:srgbClr val="FF0000"/>
                </a:solidFill>
                <a:uFill>
                  <a:solidFill>
                    <a:srgbClr val="581EDD"/>
                  </a:solidFill>
                </a:uFill>
                <a:latin typeface="Times New Roman"/>
                <a:cs typeface="+mj-cs"/>
              </a:rPr>
              <a:t>is</a:t>
            </a:r>
            <a:r>
              <a:rPr sz="2400" b="1" dirty="0">
                <a:solidFill>
                  <a:srgbClr val="FF0000"/>
                </a:solidFill>
                <a:uFill>
                  <a:solidFill>
                    <a:srgbClr val="581EDD"/>
                  </a:solidFill>
                </a:uFill>
                <a:latin typeface="Times New Roman"/>
                <a:cs typeface="+mj-cs"/>
              </a:rPr>
              <a:t>	multi-</a:t>
            </a:r>
            <a:r>
              <a:rPr sz="2400" b="1" spc="-10" dirty="0">
                <a:solidFill>
                  <a:srgbClr val="FF0000"/>
                </a:solidFill>
                <a:uFill>
                  <a:solidFill>
                    <a:srgbClr val="581EDD"/>
                  </a:solidFill>
                </a:uFill>
                <a:latin typeface="Times New Roman"/>
                <a:cs typeface="+mj-cs"/>
              </a:rPr>
              <a:t>causal:</a:t>
            </a:r>
            <a:r>
              <a:rPr sz="2400" b="1" dirty="0">
                <a:solidFill>
                  <a:schemeClr val="tx1"/>
                </a:solidFill>
                <a:latin typeface="Times New Roman"/>
                <a:cs typeface="+mj-cs"/>
              </a:rPr>
              <a:t>	</a:t>
            </a:r>
            <a:r>
              <a:rPr sz="2400" spc="-50" dirty="0">
                <a:solidFill>
                  <a:schemeClr val="tx1"/>
                </a:solidFill>
                <a:latin typeface="Times New Roman"/>
                <a:cs typeface="+mj-cs"/>
              </a:rPr>
              <a:t>A</a:t>
            </a:r>
            <a:r>
              <a:rPr sz="2400" dirty="0">
                <a:solidFill>
                  <a:schemeClr val="tx1"/>
                </a:solidFill>
                <a:latin typeface="Times New Roman"/>
                <a:cs typeface="+mj-cs"/>
              </a:rPr>
              <a:t>	</a:t>
            </a:r>
            <a:r>
              <a:rPr sz="2400" spc="-10" dirty="0">
                <a:solidFill>
                  <a:schemeClr val="tx1"/>
                </a:solidFill>
                <a:latin typeface="Times New Roman"/>
                <a:cs typeface="+mj-cs"/>
              </a:rPr>
              <a:t>single</a:t>
            </a:r>
            <a:r>
              <a:rPr sz="2400" dirty="0">
                <a:solidFill>
                  <a:schemeClr val="tx1"/>
                </a:solidFill>
                <a:latin typeface="Times New Roman"/>
                <a:cs typeface="+mj-cs"/>
              </a:rPr>
              <a:t>	</a:t>
            </a:r>
            <a:r>
              <a:rPr sz="2400" spc="-10" dirty="0">
                <a:solidFill>
                  <a:schemeClr val="tx1"/>
                </a:solidFill>
                <a:latin typeface="Times New Roman"/>
                <a:cs typeface="+mj-cs"/>
              </a:rPr>
              <a:t>factor</a:t>
            </a:r>
            <a:r>
              <a:rPr sz="2400" dirty="0">
                <a:solidFill>
                  <a:schemeClr val="tx1"/>
                </a:solidFill>
                <a:latin typeface="Times New Roman"/>
                <a:cs typeface="+mj-cs"/>
              </a:rPr>
              <a:t>	</a:t>
            </a:r>
            <a:r>
              <a:rPr sz="2400" spc="-25" dirty="0">
                <a:solidFill>
                  <a:schemeClr val="tx1"/>
                </a:solidFill>
                <a:latin typeface="Times New Roman"/>
                <a:cs typeface="+mj-cs"/>
              </a:rPr>
              <a:t>may</a:t>
            </a:r>
            <a:r>
              <a:rPr sz="2400" dirty="0">
                <a:solidFill>
                  <a:schemeClr val="tx1"/>
                </a:solidFill>
                <a:latin typeface="Times New Roman"/>
                <a:cs typeface="+mj-cs"/>
              </a:rPr>
              <a:t>	</a:t>
            </a:r>
            <a:r>
              <a:rPr sz="2400" spc="-10" dirty="0">
                <a:solidFill>
                  <a:schemeClr val="tx1"/>
                </a:solidFill>
                <a:latin typeface="Times New Roman"/>
                <a:cs typeface="+mj-cs"/>
              </a:rPr>
              <a:t>cause</a:t>
            </a:r>
            <a:r>
              <a:rPr sz="2400" dirty="0">
                <a:solidFill>
                  <a:schemeClr val="tx1"/>
                </a:solidFill>
                <a:latin typeface="Times New Roman"/>
                <a:cs typeface="+mj-cs"/>
              </a:rPr>
              <a:t>		</a:t>
            </a:r>
            <a:r>
              <a:rPr sz="2400" spc="-50" dirty="0">
                <a:solidFill>
                  <a:schemeClr val="tx1"/>
                </a:solidFill>
                <a:latin typeface="Times New Roman"/>
                <a:cs typeface="+mj-cs"/>
              </a:rPr>
              <a:t>a </a:t>
            </a:r>
            <a:r>
              <a:rPr sz="2400" dirty="0">
                <a:solidFill>
                  <a:schemeClr val="tx1"/>
                </a:solidFill>
                <a:latin typeface="Times New Roman"/>
                <a:cs typeface="+mj-cs"/>
              </a:rPr>
              <a:t>particular</a:t>
            </a:r>
            <a:r>
              <a:rPr sz="2400" spc="-25" dirty="0">
                <a:solidFill>
                  <a:schemeClr val="tx1"/>
                </a:solidFill>
                <a:latin typeface="Times New Roman"/>
                <a:cs typeface="+mj-cs"/>
              </a:rPr>
              <a:t> </a:t>
            </a:r>
            <a:r>
              <a:rPr sz="2400" dirty="0">
                <a:solidFill>
                  <a:schemeClr val="tx1"/>
                </a:solidFill>
                <a:latin typeface="Times New Roman"/>
                <a:cs typeface="+mj-cs"/>
              </a:rPr>
              <a:t>change</a:t>
            </a:r>
            <a:r>
              <a:rPr sz="2400" spc="-15" dirty="0">
                <a:solidFill>
                  <a:schemeClr val="tx1"/>
                </a:solidFill>
                <a:latin typeface="Times New Roman"/>
                <a:cs typeface="+mj-cs"/>
              </a:rPr>
              <a:t> </a:t>
            </a:r>
            <a:r>
              <a:rPr sz="2400" dirty="0">
                <a:solidFill>
                  <a:schemeClr val="tx1"/>
                </a:solidFill>
                <a:latin typeface="Times New Roman"/>
                <a:cs typeface="+mj-cs"/>
              </a:rPr>
              <a:t>but</a:t>
            </a:r>
            <a:r>
              <a:rPr sz="2400" spc="-10" dirty="0">
                <a:solidFill>
                  <a:schemeClr val="tx1"/>
                </a:solidFill>
                <a:latin typeface="Times New Roman"/>
                <a:cs typeface="+mj-cs"/>
              </a:rPr>
              <a:t> </a:t>
            </a:r>
            <a:r>
              <a:rPr sz="2400" dirty="0">
                <a:solidFill>
                  <a:schemeClr val="tx1"/>
                </a:solidFill>
                <a:latin typeface="Times New Roman"/>
                <a:cs typeface="+mj-cs"/>
              </a:rPr>
              <a:t>it</a:t>
            </a:r>
            <a:r>
              <a:rPr sz="2400" spc="-15" dirty="0">
                <a:solidFill>
                  <a:schemeClr val="tx1"/>
                </a:solidFill>
                <a:latin typeface="Times New Roman"/>
                <a:cs typeface="+mj-cs"/>
              </a:rPr>
              <a:t> </a:t>
            </a:r>
            <a:r>
              <a:rPr sz="2400" dirty="0">
                <a:solidFill>
                  <a:schemeClr val="tx1"/>
                </a:solidFill>
                <a:latin typeface="Times New Roman"/>
                <a:cs typeface="+mj-cs"/>
              </a:rPr>
              <a:t>is</a:t>
            </a:r>
            <a:r>
              <a:rPr sz="2400" spc="-15" dirty="0">
                <a:solidFill>
                  <a:schemeClr val="tx1"/>
                </a:solidFill>
                <a:latin typeface="Times New Roman"/>
                <a:cs typeface="+mj-cs"/>
              </a:rPr>
              <a:t> </a:t>
            </a:r>
            <a:r>
              <a:rPr sz="2400" dirty="0">
                <a:solidFill>
                  <a:schemeClr val="tx1"/>
                </a:solidFill>
                <a:latin typeface="Times New Roman"/>
                <a:cs typeface="+mj-cs"/>
              </a:rPr>
              <a:t>always</a:t>
            </a:r>
            <a:r>
              <a:rPr sz="2400" spc="-20" dirty="0">
                <a:solidFill>
                  <a:schemeClr val="tx1"/>
                </a:solidFill>
                <a:latin typeface="Times New Roman"/>
                <a:cs typeface="+mj-cs"/>
              </a:rPr>
              <a:t> </a:t>
            </a:r>
            <a:r>
              <a:rPr sz="2400" dirty="0">
                <a:solidFill>
                  <a:schemeClr val="tx1"/>
                </a:solidFill>
                <a:latin typeface="Times New Roman"/>
                <a:cs typeface="+mj-cs"/>
              </a:rPr>
              <a:t>associated</a:t>
            </a:r>
            <a:r>
              <a:rPr sz="2400" spc="-15" dirty="0">
                <a:solidFill>
                  <a:schemeClr val="tx1"/>
                </a:solidFill>
                <a:latin typeface="Times New Roman"/>
                <a:cs typeface="+mj-cs"/>
              </a:rPr>
              <a:t> </a:t>
            </a:r>
            <a:r>
              <a:rPr sz="2400" dirty="0">
                <a:solidFill>
                  <a:schemeClr val="tx1"/>
                </a:solidFill>
                <a:latin typeface="Times New Roman"/>
                <a:cs typeface="+mj-cs"/>
              </a:rPr>
              <a:t>with</a:t>
            </a:r>
            <a:r>
              <a:rPr sz="2400" spc="-15" dirty="0">
                <a:solidFill>
                  <a:schemeClr val="tx1"/>
                </a:solidFill>
                <a:latin typeface="Times New Roman"/>
                <a:cs typeface="+mj-cs"/>
              </a:rPr>
              <a:t> </a:t>
            </a:r>
            <a:r>
              <a:rPr sz="2400" dirty="0">
                <a:solidFill>
                  <a:schemeClr val="tx1"/>
                </a:solidFill>
                <a:latin typeface="Times New Roman"/>
                <a:cs typeface="+mj-cs"/>
              </a:rPr>
              <a:t>a</a:t>
            </a:r>
            <a:r>
              <a:rPr sz="2400" spc="-15" dirty="0">
                <a:solidFill>
                  <a:schemeClr val="tx1"/>
                </a:solidFill>
                <a:latin typeface="Times New Roman"/>
                <a:cs typeface="+mj-cs"/>
              </a:rPr>
              <a:t> </a:t>
            </a:r>
            <a:r>
              <a:rPr sz="2400" dirty="0">
                <a:solidFill>
                  <a:schemeClr val="tx1"/>
                </a:solidFill>
                <a:latin typeface="Times New Roman"/>
                <a:cs typeface="+mj-cs"/>
              </a:rPr>
              <a:t>number</a:t>
            </a:r>
            <a:r>
              <a:rPr sz="2400" spc="-10" dirty="0">
                <a:solidFill>
                  <a:schemeClr val="tx1"/>
                </a:solidFill>
                <a:latin typeface="Times New Roman"/>
                <a:cs typeface="+mj-cs"/>
              </a:rPr>
              <a:t> </a:t>
            </a:r>
            <a:r>
              <a:rPr sz="2400" dirty="0">
                <a:solidFill>
                  <a:schemeClr val="tx1"/>
                </a:solidFill>
                <a:latin typeface="Times New Roman"/>
                <a:cs typeface="+mj-cs"/>
              </a:rPr>
              <a:t>of</a:t>
            </a:r>
            <a:r>
              <a:rPr sz="2400" spc="-10" dirty="0">
                <a:solidFill>
                  <a:schemeClr val="tx1"/>
                </a:solidFill>
                <a:latin typeface="Times New Roman"/>
                <a:cs typeface="+mj-cs"/>
              </a:rPr>
              <a:t> factors. </a:t>
            </a:r>
            <a:r>
              <a:rPr sz="2400" spc="-25" dirty="0">
                <a:solidFill>
                  <a:schemeClr val="tx1"/>
                </a:solidFill>
                <a:latin typeface="Times New Roman"/>
                <a:cs typeface="+mj-cs"/>
              </a:rPr>
              <a:t>The</a:t>
            </a:r>
            <a:r>
              <a:rPr sz="2400" dirty="0">
                <a:solidFill>
                  <a:schemeClr val="tx1"/>
                </a:solidFill>
                <a:latin typeface="Times New Roman"/>
                <a:cs typeface="+mj-cs"/>
              </a:rPr>
              <a:t>		</a:t>
            </a:r>
            <a:r>
              <a:rPr sz="2400" spc="-10" dirty="0">
                <a:solidFill>
                  <a:schemeClr val="tx1"/>
                </a:solidFill>
                <a:latin typeface="Times New Roman"/>
                <a:cs typeface="+mj-cs"/>
              </a:rPr>
              <a:t>physical,</a:t>
            </a:r>
            <a:r>
              <a:rPr sz="2400" dirty="0">
                <a:solidFill>
                  <a:schemeClr val="tx1"/>
                </a:solidFill>
                <a:latin typeface="Times New Roman"/>
                <a:cs typeface="+mj-cs"/>
              </a:rPr>
              <a:t>	</a:t>
            </a:r>
            <a:r>
              <a:rPr sz="2400" spc="-10" dirty="0">
                <a:solidFill>
                  <a:schemeClr val="tx1"/>
                </a:solidFill>
                <a:latin typeface="Times New Roman"/>
                <a:cs typeface="+mj-cs"/>
              </a:rPr>
              <a:t>biological,</a:t>
            </a:r>
            <a:r>
              <a:rPr sz="2400" dirty="0">
                <a:solidFill>
                  <a:schemeClr val="tx1"/>
                </a:solidFill>
                <a:latin typeface="Times New Roman"/>
                <a:cs typeface="+mj-cs"/>
              </a:rPr>
              <a:t>	</a:t>
            </a:r>
            <a:r>
              <a:rPr sz="2400" spc="-10" dirty="0">
                <a:solidFill>
                  <a:schemeClr val="tx1"/>
                </a:solidFill>
                <a:latin typeface="Times New Roman"/>
                <a:cs typeface="+mj-cs"/>
              </a:rPr>
              <a:t>demographical,</a:t>
            </a:r>
            <a:r>
              <a:rPr sz="2400" dirty="0">
                <a:solidFill>
                  <a:schemeClr val="tx1"/>
                </a:solidFill>
                <a:latin typeface="Times New Roman"/>
                <a:cs typeface="+mj-cs"/>
              </a:rPr>
              <a:t>	</a:t>
            </a:r>
            <a:r>
              <a:rPr sz="2400" spc="-10" dirty="0">
                <a:solidFill>
                  <a:schemeClr val="tx1"/>
                </a:solidFill>
                <a:latin typeface="Times New Roman"/>
                <a:cs typeface="+mj-cs"/>
              </a:rPr>
              <a:t>cultural,</a:t>
            </a:r>
            <a:r>
              <a:rPr sz="2400" dirty="0">
                <a:solidFill>
                  <a:schemeClr val="tx1"/>
                </a:solidFill>
                <a:latin typeface="Times New Roman"/>
                <a:cs typeface="+mj-cs"/>
              </a:rPr>
              <a:t>	</a:t>
            </a:r>
            <a:r>
              <a:rPr sz="2400" spc="-10" dirty="0">
                <a:solidFill>
                  <a:schemeClr val="tx1"/>
                </a:solidFill>
                <a:latin typeface="Times New Roman"/>
                <a:cs typeface="+mj-cs"/>
              </a:rPr>
              <a:t>technological</a:t>
            </a:r>
            <a:r>
              <a:rPr sz="2400" dirty="0">
                <a:solidFill>
                  <a:schemeClr val="tx1"/>
                </a:solidFill>
                <a:latin typeface="Times New Roman"/>
                <a:cs typeface="+mj-cs"/>
              </a:rPr>
              <a:t>	</a:t>
            </a:r>
            <a:r>
              <a:rPr sz="2400" spc="-25" dirty="0">
                <a:solidFill>
                  <a:schemeClr val="tx1"/>
                </a:solidFill>
                <a:latin typeface="Times New Roman"/>
                <a:cs typeface="+mj-cs"/>
              </a:rPr>
              <a:t>and </a:t>
            </a:r>
            <a:r>
              <a:rPr sz="2400" dirty="0">
                <a:solidFill>
                  <a:schemeClr val="tx1"/>
                </a:solidFill>
                <a:latin typeface="Times New Roman"/>
                <a:cs typeface="+mj-cs"/>
              </a:rPr>
              <a:t>many</a:t>
            </a:r>
            <a:r>
              <a:rPr sz="2400" spc="-15" dirty="0">
                <a:solidFill>
                  <a:schemeClr val="tx1"/>
                </a:solidFill>
                <a:latin typeface="Times New Roman"/>
                <a:cs typeface="+mj-cs"/>
              </a:rPr>
              <a:t> </a:t>
            </a:r>
            <a:r>
              <a:rPr sz="2400" dirty="0">
                <a:solidFill>
                  <a:schemeClr val="tx1"/>
                </a:solidFill>
                <a:latin typeface="Times New Roman"/>
                <a:cs typeface="+mj-cs"/>
              </a:rPr>
              <a:t>other</a:t>
            </a:r>
            <a:r>
              <a:rPr sz="2400" spc="-15" dirty="0">
                <a:solidFill>
                  <a:schemeClr val="tx1"/>
                </a:solidFill>
                <a:latin typeface="Times New Roman"/>
                <a:cs typeface="+mj-cs"/>
              </a:rPr>
              <a:t> </a:t>
            </a:r>
            <a:r>
              <a:rPr sz="2400" dirty="0">
                <a:solidFill>
                  <a:schemeClr val="tx1"/>
                </a:solidFill>
                <a:latin typeface="Times New Roman"/>
                <a:cs typeface="+mj-cs"/>
              </a:rPr>
              <a:t>factors</a:t>
            </a:r>
            <a:r>
              <a:rPr sz="2400" spc="-10" dirty="0">
                <a:solidFill>
                  <a:schemeClr val="tx1"/>
                </a:solidFill>
                <a:latin typeface="Times New Roman"/>
                <a:cs typeface="+mj-cs"/>
              </a:rPr>
              <a:t> </a:t>
            </a:r>
            <a:r>
              <a:rPr sz="2400" dirty="0">
                <a:solidFill>
                  <a:schemeClr val="tx1"/>
                </a:solidFill>
                <a:latin typeface="Times New Roman"/>
                <a:cs typeface="+mj-cs"/>
              </a:rPr>
              <a:t>interact</a:t>
            </a:r>
            <a:r>
              <a:rPr sz="2400" spc="-15" dirty="0">
                <a:solidFill>
                  <a:schemeClr val="tx1"/>
                </a:solidFill>
                <a:latin typeface="Times New Roman"/>
                <a:cs typeface="+mj-cs"/>
              </a:rPr>
              <a:t> </a:t>
            </a:r>
            <a:r>
              <a:rPr sz="2400" dirty="0">
                <a:solidFill>
                  <a:schemeClr val="tx1"/>
                </a:solidFill>
                <a:latin typeface="Times New Roman"/>
                <a:cs typeface="+mj-cs"/>
              </a:rPr>
              <a:t>to</a:t>
            </a:r>
            <a:r>
              <a:rPr sz="2400" spc="-15" dirty="0">
                <a:solidFill>
                  <a:schemeClr val="tx1"/>
                </a:solidFill>
                <a:latin typeface="Times New Roman"/>
                <a:cs typeface="+mj-cs"/>
              </a:rPr>
              <a:t> </a:t>
            </a:r>
            <a:r>
              <a:rPr sz="2400" dirty="0">
                <a:solidFill>
                  <a:schemeClr val="tx1"/>
                </a:solidFill>
                <a:latin typeface="Times New Roman"/>
                <a:cs typeface="+mj-cs"/>
              </a:rPr>
              <a:t>generate</a:t>
            </a:r>
            <a:r>
              <a:rPr sz="2400" spc="-10" dirty="0">
                <a:solidFill>
                  <a:schemeClr val="tx1"/>
                </a:solidFill>
                <a:latin typeface="Times New Roman"/>
                <a:cs typeface="+mj-cs"/>
              </a:rPr>
              <a:t> </a:t>
            </a:r>
            <a:r>
              <a:rPr sz="2400" dirty="0">
                <a:solidFill>
                  <a:schemeClr val="tx1"/>
                </a:solidFill>
                <a:latin typeface="Times New Roman"/>
                <a:cs typeface="+mj-cs"/>
              </a:rPr>
              <a:t>change.</a:t>
            </a:r>
            <a:r>
              <a:rPr sz="2400" spc="-55" dirty="0">
                <a:solidFill>
                  <a:schemeClr val="tx1"/>
                </a:solidFill>
                <a:latin typeface="Times New Roman"/>
                <a:cs typeface="+mj-cs"/>
              </a:rPr>
              <a:t> </a:t>
            </a:r>
            <a:r>
              <a:rPr sz="2400" dirty="0">
                <a:solidFill>
                  <a:schemeClr val="tx1"/>
                </a:solidFill>
                <a:latin typeface="Times New Roman"/>
                <a:cs typeface="+mj-cs"/>
              </a:rPr>
              <a:t>This</a:t>
            </a:r>
            <a:r>
              <a:rPr sz="2400" spc="-15" dirty="0">
                <a:solidFill>
                  <a:schemeClr val="tx1"/>
                </a:solidFill>
                <a:latin typeface="Times New Roman"/>
                <a:cs typeface="+mj-cs"/>
              </a:rPr>
              <a:t> </a:t>
            </a:r>
            <a:r>
              <a:rPr sz="2400" dirty="0">
                <a:solidFill>
                  <a:schemeClr val="tx1"/>
                </a:solidFill>
                <a:latin typeface="Times New Roman"/>
                <a:cs typeface="+mj-cs"/>
              </a:rPr>
              <a:t>is</a:t>
            </a:r>
            <a:r>
              <a:rPr sz="2400" spc="-15" dirty="0">
                <a:solidFill>
                  <a:schemeClr val="tx1"/>
                </a:solidFill>
                <a:latin typeface="Times New Roman"/>
                <a:cs typeface="+mj-cs"/>
              </a:rPr>
              <a:t> </a:t>
            </a:r>
            <a:r>
              <a:rPr sz="2400" dirty="0">
                <a:solidFill>
                  <a:schemeClr val="tx1"/>
                </a:solidFill>
                <a:latin typeface="Times New Roman"/>
                <a:cs typeface="+mj-cs"/>
              </a:rPr>
              <a:t>due</a:t>
            </a:r>
            <a:r>
              <a:rPr sz="2400" spc="-10" dirty="0">
                <a:solidFill>
                  <a:schemeClr val="tx1"/>
                </a:solidFill>
                <a:latin typeface="Times New Roman"/>
                <a:cs typeface="+mj-cs"/>
              </a:rPr>
              <a:t> </a:t>
            </a:r>
            <a:r>
              <a:rPr sz="2400" dirty="0">
                <a:solidFill>
                  <a:schemeClr val="tx1"/>
                </a:solidFill>
                <a:latin typeface="Times New Roman"/>
                <a:cs typeface="+mj-cs"/>
              </a:rPr>
              <a:t>to</a:t>
            </a:r>
            <a:r>
              <a:rPr sz="2400" spc="-15" dirty="0">
                <a:solidFill>
                  <a:schemeClr val="tx1"/>
                </a:solidFill>
                <a:latin typeface="Times New Roman"/>
                <a:cs typeface="+mj-cs"/>
              </a:rPr>
              <a:t> </a:t>
            </a:r>
            <a:r>
              <a:rPr sz="2400" spc="-10" dirty="0">
                <a:solidFill>
                  <a:schemeClr val="tx1"/>
                </a:solidFill>
                <a:latin typeface="Times New Roman"/>
                <a:cs typeface="+mj-cs"/>
              </a:rPr>
              <a:t>mutual </a:t>
            </a:r>
            <a:r>
              <a:rPr sz="2400" dirty="0">
                <a:solidFill>
                  <a:schemeClr val="tx1"/>
                </a:solidFill>
                <a:latin typeface="Times New Roman"/>
                <a:cs typeface="+mj-cs"/>
              </a:rPr>
              <a:t>interdependence</a:t>
            </a:r>
            <a:r>
              <a:rPr sz="2400" spc="-40" dirty="0">
                <a:solidFill>
                  <a:schemeClr val="tx1"/>
                </a:solidFill>
                <a:latin typeface="Times New Roman"/>
                <a:cs typeface="+mj-cs"/>
              </a:rPr>
              <a:t> </a:t>
            </a:r>
            <a:r>
              <a:rPr sz="2400" dirty="0">
                <a:solidFill>
                  <a:schemeClr val="tx1"/>
                </a:solidFill>
                <a:latin typeface="Times New Roman"/>
                <a:cs typeface="+mj-cs"/>
              </a:rPr>
              <a:t>of</a:t>
            </a:r>
            <a:r>
              <a:rPr sz="2400" spc="-30" dirty="0">
                <a:solidFill>
                  <a:schemeClr val="tx1"/>
                </a:solidFill>
                <a:latin typeface="Times New Roman"/>
                <a:cs typeface="+mj-cs"/>
              </a:rPr>
              <a:t> </a:t>
            </a:r>
            <a:r>
              <a:rPr sz="2400" dirty="0">
                <a:solidFill>
                  <a:schemeClr val="tx1"/>
                </a:solidFill>
                <a:latin typeface="Times New Roman"/>
                <a:cs typeface="+mj-cs"/>
              </a:rPr>
              <a:t>social</a:t>
            </a:r>
            <a:r>
              <a:rPr sz="2400" spc="-35" dirty="0">
                <a:solidFill>
                  <a:schemeClr val="tx1"/>
                </a:solidFill>
                <a:latin typeface="Times New Roman"/>
                <a:cs typeface="+mj-cs"/>
              </a:rPr>
              <a:t> </a:t>
            </a:r>
            <a:r>
              <a:rPr sz="2400" spc="-10" dirty="0">
                <a:solidFill>
                  <a:schemeClr val="tx1"/>
                </a:solidFill>
                <a:latin typeface="Times New Roman"/>
                <a:cs typeface="+mj-cs"/>
              </a:rPr>
              <a:t>phenomenon.</a:t>
            </a:r>
            <a:endParaRPr sz="2400" dirty="0">
              <a:solidFill>
                <a:schemeClr val="tx1"/>
              </a:solidFill>
              <a:latin typeface="Times New Roman"/>
              <a:cs typeface="+mj-cs"/>
            </a:endParaRPr>
          </a:p>
          <a:p>
            <a:pPr marL="481965" indent="-431800">
              <a:lnSpc>
                <a:spcPct val="150000"/>
              </a:lnSpc>
              <a:spcBef>
                <a:spcPts val="1180"/>
              </a:spcBef>
              <a:buAutoNum type="arabicParenBoth" startAt="8"/>
              <a:tabLst>
                <a:tab pos="482600" algn="l"/>
              </a:tabLst>
            </a:pPr>
            <a:r>
              <a:rPr sz="2400" b="1" dirty="0">
                <a:solidFill>
                  <a:srgbClr val="FF0000"/>
                </a:solidFill>
                <a:latin typeface="Times New Roman"/>
                <a:cs typeface="+mj-cs"/>
              </a:rPr>
              <a:t>Social</a:t>
            </a:r>
            <a:r>
              <a:rPr sz="2400" b="1" spc="-50" dirty="0">
                <a:solidFill>
                  <a:srgbClr val="FF0000"/>
                </a:solidFill>
                <a:latin typeface="Times New Roman"/>
                <a:cs typeface="+mj-cs"/>
              </a:rPr>
              <a:t> </a:t>
            </a:r>
            <a:r>
              <a:rPr sz="2400" b="1" dirty="0">
                <a:solidFill>
                  <a:srgbClr val="FF0000"/>
                </a:solidFill>
                <a:latin typeface="Times New Roman"/>
                <a:cs typeface="+mj-cs"/>
              </a:rPr>
              <a:t>change</a:t>
            </a:r>
            <a:r>
              <a:rPr sz="2400" b="1" spc="-40" dirty="0">
                <a:solidFill>
                  <a:srgbClr val="FF0000"/>
                </a:solidFill>
                <a:latin typeface="Times New Roman"/>
                <a:cs typeface="+mj-cs"/>
              </a:rPr>
              <a:t> </a:t>
            </a:r>
            <a:r>
              <a:rPr sz="2400" b="1" dirty="0">
                <a:solidFill>
                  <a:srgbClr val="FF0000"/>
                </a:solidFill>
                <a:latin typeface="Times New Roman"/>
                <a:cs typeface="+mj-cs"/>
              </a:rPr>
              <a:t>creates</a:t>
            </a:r>
            <a:r>
              <a:rPr sz="2400" b="1" spc="-35" dirty="0">
                <a:solidFill>
                  <a:srgbClr val="FF0000"/>
                </a:solidFill>
                <a:latin typeface="Times New Roman"/>
                <a:cs typeface="+mj-cs"/>
              </a:rPr>
              <a:t> </a:t>
            </a:r>
            <a:r>
              <a:rPr sz="2400" b="1" spc="-10" dirty="0">
                <a:solidFill>
                  <a:srgbClr val="FF0000"/>
                </a:solidFill>
                <a:latin typeface="Times New Roman"/>
                <a:cs typeface="+mj-cs"/>
              </a:rPr>
              <a:t>chain-</a:t>
            </a:r>
            <a:r>
              <a:rPr sz="2400" b="1" dirty="0">
                <a:solidFill>
                  <a:srgbClr val="FF0000"/>
                </a:solidFill>
                <a:latin typeface="Times New Roman"/>
                <a:cs typeface="+mj-cs"/>
              </a:rPr>
              <a:t>reactions:</a:t>
            </a:r>
            <a:r>
              <a:rPr sz="2400" b="1" spc="55" dirty="0">
                <a:solidFill>
                  <a:srgbClr val="FF0000"/>
                </a:solidFill>
                <a:latin typeface="Times New Roman"/>
                <a:cs typeface="+mj-cs"/>
              </a:rPr>
              <a:t> </a:t>
            </a:r>
            <a:r>
              <a:rPr sz="2400" dirty="0">
                <a:solidFill>
                  <a:schemeClr val="tx1"/>
                </a:solidFill>
                <a:latin typeface="Times New Roman"/>
                <a:cs typeface="+mj-cs"/>
              </a:rPr>
              <a:t>Social</a:t>
            </a:r>
            <a:r>
              <a:rPr sz="2400" spc="-35" dirty="0">
                <a:solidFill>
                  <a:schemeClr val="tx1"/>
                </a:solidFill>
                <a:latin typeface="Times New Roman"/>
                <a:cs typeface="+mj-cs"/>
              </a:rPr>
              <a:t> </a:t>
            </a:r>
            <a:r>
              <a:rPr sz="2400" dirty="0">
                <a:solidFill>
                  <a:schemeClr val="tx1"/>
                </a:solidFill>
                <a:latin typeface="Times New Roman"/>
                <a:cs typeface="+mj-cs"/>
              </a:rPr>
              <a:t>change</a:t>
            </a:r>
            <a:r>
              <a:rPr sz="2400" spc="-40" dirty="0">
                <a:solidFill>
                  <a:schemeClr val="tx1"/>
                </a:solidFill>
                <a:latin typeface="Times New Roman"/>
                <a:cs typeface="+mj-cs"/>
              </a:rPr>
              <a:t> </a:t>
            </a:r>
            <a:r>
              <a:rPr sz="2400" dirty="0">
                <a:solidFill>
                  <a:schemeClr val="tx1"/>
                </a:solidFill>
                <a:latin typeface="Times New Roman"/>
                <a:cs typeface="+mj-cs"/>
              </a:rPr>
              <a:t>produces</a:t>
            </a:r>
            <a:r>
              <a:rPr sz="2400" spc="-30" dirty="0">
                <a:solidFill>
                  <a:schemeClr val="tx1"/>
                </a:solidFill>
                <a:latin typeface="Times New Roman"/>
                <a:cs typeface="+mj-cs"/>
              </a:rPr>
              <a:t> </a:t>
            </a:r>
            <a:r>
              <a:rPr sz="2400" spc="-25" dirty="0" smtClean="0">
                <a:solidFill>
                  <a:schemeClr val="tx1"/>
                </a:solidFill>
                <a:latin typeface="Times New Roman"/>
                <a:cs typeface="+mj-cs"/>
              </a:rPr>
              <a:t>not</a:t>
            </a:r>
            <a:r>
              <a:rPr lang="ar-SA" sz="2400" spc="-25" dirty="0" smtClean="0">
                <a:solidFill>
                  <a:schemeClr val="tx1"/>
                </a:solidFill>
                <a:latin typeface="Times New Roman"/>
                <a:cs typeface="+mj-cs"/>
              </a:rPr>
              <a:t> </a:t>
            </a:r>
            <a:r>
              <a:rPr lang="en-US" sz="2400" spc="-25" dirty="0" smtClean="0">
                <a:solidFill>
                  <a:schemeClr val="tx1"/>
                </a:solidFill>
                <a:latin typeface="Times New Roman"/>
                <a:cs typeface="+mj-cs"/>
              </a:rPr>
              <a:t>interrelated and interdependent for example the society economic independence</a:t>
            </a:r>
            <a:r>
              <a:rPr lang="ar-SA" sz="2400" spc="-25" dirty="0" smtClean="0">
                <a:solidFill>
                  <a:schemeClr val="tx1"/>
                </a:solidFill>
                <a:latin typeface="Times New Roman"/>
                <a:cs typeface="+mj-cs"/>
              </a:rPr>
              <a:t> </a:t>
            </a:r>
            <a:r>
              <a:rPr sz="2400" dirty="0" smtClean="0">
                <a:solidFill>
                  <a:schemeClr val="tx1"/>
                </a:solidFill>
                <a:latin typeface="Times New Roman"/>
                <a:cs typeface="+mj-cs"/>
              </a:rPr>
              <a:t>of</a:t>
            </a:r>
            <a:r>
              <a:rPr sz="2400" spc="-15" dirty="0" smtClean="0">
                <a:solidFill>
                  <a:schemeClr val="tx1"/>
                </a:solidFill>
                <a:latin typeface="Times New Roman"/>
                <a:cs typeface="+mj-cs"/>
              </a:rPr>
              <a:t> </a:t>
            </a:r>
            <a:r>
              <a:rPr sz="2400" dirty="0">
                <a:solidFill>
                  <a:schemeClr val="tx1"/>
                </a:solidFill>
                <a:latin typeface="Times New Roman"/>
                <a:cs typeface="+mj-cs"/>
              </a:rPr>
              <a:t>women</a:t>
            </a:r>
            <a:r>
              <a:rPr sz="2400" spc="-20" dirty="0">
                <a:solidFill>
                  <a:schemeClr val="tx1"/>
                </a:solidFill>
                <a:latin typeface="Times New Roman"/>
                <a:cs typeface="+mj-cs"/>
              </a:rPr>
              <a:t> </a:t>
            </a:r>
            <a:r>
              <a:rPr sz="2400" dirty="0">
                <a:solidFill>
                  <a:schemeClr val="tx1"/>
                </a:solidFill>
                <a:latin typeface="Times New Roman"/>
                <a:cs typeface="+mj-cs"/>
              </a:rPr>
              <a:t>has</a:t>
            </a:r>
            <a:r>
              <a:rPr sz="2400" spc="-15" dirty="0">
                <a:solidFill>
                  <a:schemeClr val="tx1"/>
                </a:solidFill>
                <a:latin typeface="Times New Roman"/>
                <a:cs typeface="+mj-cs"/>
              </a:rPr>
              <a:t> </a:t>
            </a:r>
            <a:r>
              <a:rPr sz="2400" dirty="0">
                <a:solidFill>
                  <a:schemeClr val="tx1"/>
                </a:solidFill>
                <a:latin typeface="Times New Roman"/>
                <a:cs typeface="+mj-cs"/>
              </a:rPr>
              <a:t>brought</a:t>
            </a:r>
            <a:r>
              <a:rPr sz="2400" spc="-15" dirty="0">
                <a:solidFill>
                  <a:schemeClr val="tx1"/>
                </a:solidFill>
                <a:latin typeface="Times New Roman"/>
                <a:cs typeface="+mj-cs"/>
              </a:rPr>
              <a:t> </a:t>
            </a:r>
            <a:r>
              <a:rPr sz="2400" dirty="0">
                <a:solidFill>
                  <a:schemeClr val="tx1"/>
                </a:solidFill>
                <a:latin typeface="Times New Roman"/>
                <a:cs typeface="+mj-cs"/>
              </a:rPr>
              <a:t>changes</a:t>
            </a:r>
            <a:r>
              <a:rPr sz="2400" spc="-15" dirty="0">
                <a:solidFill>
                  <a:schemeClr val="tx1"/>
                </a:solidFill>
                <a:latin typeface="Times New Roman"/>
                <a:cs typeface="+mj-cs"/>
              </a:rPr>
              <a:t> </a:t>
            </a:r>
            <a:r>
              <a:rPr sz="2400" dirty="0">
                <a:solidFill>
                  <a:schemeClr val="tx1"/>
                </a:solidFill>
                <a:latin typeface="Times New Roman"/>
                <a:cs typeface="+mj-cs"/>
              </a:rPr>
              <a:t>not</a:t>
            </a:r>
            <a:r>
              <a:rPr sz="2400" spc="-15" dirty="0">
                <a:solidFill>
                  <a:schemeClr val="tx1"/>
                </a:solidFill>
                <a:latin typeface="Times New Roman"/>
                <a:cs typeface="+mj-cs"/>
              </a:rPr>
              <a:t> </a:t>
            </a:r>
            <a:r>
              <a:rPr sz="2400" dirty="0">
                <a:solidFill>
                  <a:schemeClr val="tx1"/>
                </a:solidFill>
                <a:latin typeface="Times New Roman"/>
                <a:cs typeface="+mj-cs"/>
              </a:rPr>
              <a:t>only</a:t>
            </a:r>
            <a:r>
              <a:rPr sz="2400" spc="-15" dirty="0">
                <a:solidFill>
                  <a:schemeClr val="tx1"/>
                </a:solidFill>
                <a:latin typeface="Times New Roman"/>
                <a:cs typeface="+mj-cs"/>
              </a:rPr>
              <a:t> </a:t>
            </a:r>
            <a:r>
              <a:rPr sz="2400" dirty="0">
                <a:solidFill>
                  <a:schemeClr val="tx1"/>
                </a:solidFill>
                <a:latin typeface="Times New Roman"/>
                <a:cs typeface="+mj-cs"/>
              </a:rPr>
              <a:t>in</a:t>
            </a:r>
            <a:r>
              <a:rPr sz="2400" spc="-20" dirty="0">
                <a:solidFill>
                  <a:schemeClr val="tx1"/>
                </a:solidFill>
                <a:latin typeface="Times New Roman"/>
                <a:cs typeface="+mj-cs"/>
              </a:rPr>
              <a:t> </a:t>
            </a:r>
            <a:r>
              <a:rPr sz="2400" dirty="0">
                <a:solidFill>
                  <a:schemeClr val="tx1"/>
                </a:solidFill>
                <a:latin typeface="Times New Roman"/>
                <a:cs typeface="+mj-cs"/>
              </a:rPr>
              <a:t>their</a:t>
            </a:r>
            <a:r>
              <a:rPr sz="2400" spc="-20" dirty="0">
                <a:solidFill>
                  <a:schemeClr val="tx1"/>
                </a:solidFill>
                <a:latin typeface="Times New Roman"/>
                <a:cs typeface="+mj-cs"/>
              </a:rPr>
              <a:t> </a:t>
            </a:r>
            <a:r>
              <a:rPr sz="2400" dirty="0">
                <a:solidFill>
                  <a:schemeClr val="tx1"/>
                </a:solidFill>
                <a:latin typeface="Times New Roman"/>
                <a:cs typeface="+mj-cs"/>
              </a:rPr>
              <a:t>status</a:t>
            </a:r>
            <a:r>
              <a:rPr sz="2400" spc="-15" dirty="0">
                <a:solidFill>
                  <a:schemeClr val="tx1"/>
                </a:solidFill>
                <a:latin typeface="Times New Roman"/>
                <a:cs typeface="+mj-cs"/>
              </a:rPr>
              <a:t> </a:t>
            </a:r>
            <a:r>
              <a:rPr sz="2400" spc="-25" dirty="0">
                <a:solidFill>
                  <a:schemeClr val="tx1"/>
                </a:solidFill>
                <a:latin typeface="Times New Roman"/>
                <a:cs typeface="+mj-cs"/>
              </a:rPr>
              <a:t>but </a:t>
            </a:r>
            <a:r>
              <a:rPr sz="2400" dirty="0">
                <a:solidFill>
                  <a:schemeClr val="tx1"/>
                </a:solidFill>
                <a:latin typeface="Times New Roman"/>
                <a:cs typeface="+mj-cs"/>
              </a:rPr>
              <a:t>also</a:t>
            </a:r>
            <a:r>
              <a:rPr sz="2400" spc="-20" dirty="0">
                <a:solidFill>
                  <a:schemeClr val="tx1"/>
                </a:solidFill>
                <a:latin typeface="Times New Roman"/>
                <a:cs typeface="+mj-cs"/>
              </a:rPr>
              <a:t> </a:t>
            </a:r>
            <a:r>
              <a:rPr sz="2400" dirty="0">
                <a:solidFill>
                  <a:schemeClr val="tx1"/>
                </a:solidFill>
                <a:latin typeface="Times New Roman"/>
                <a:cs typeface="+mj-cs"/>
              </a:rPr>
              <a:t>a</a:t>
            </a:r>
            <a:r>
              <a:rPr sz="2400" spc="-15" dirty="0">
                <a:solidFill>
                  <a:schemeClr val="tx1"/>
                </a:solidFill>
                <a:latin typeface="Times New Roman"/>
                <a:cs typeface="+mj-cs"/>
              </a:rPr>
              <a:t> </a:t>
            </a:r>
            <a:r>
              <a:rPr sz="2400" dirty="0">
                <a:solidFill>
                  <a:schemeClr val="tx1"/>
                </a:solidFill>
                <a:latin typeface="Times New Roman"/>
                <a:cs typeface="+mj-cs"/>
              </a:rPr>
              <a:t>series</a:t>
            </a:r>
            <a:r>
              <a:rPr sz="2400" spc="-15" dirty="0">
                <a:solidFill>
                  <a:schemeClr val="tx1"/>
                </a:solidFill>
                <a:latin typeface="Times New Roman"/>
                <a:cs typeface="+mj-cs"/>
              </a:rPr>
              <a:t> </a:t>
            </a:r>
            <a:r>
              <a:rPr sz="2400" dirty="0">
                <a:solidFill>
                  <a:schemeClr val="tx1"/>
                </a:solidFill>
                <a:latin typeface="Times New Roman"/>
                <a:cs typeface="+mj-cs"/>
              </a:rPr>
              <a:t>of</a:t>
            </a:r>
            <a:r>
              <a:rPr sz="2400" spc="-15" dirty="0">
                <a:solidFill>
                  <a:schemeClr val="tx1"/>
                </a:solidFill>
                <a:latin typeface="Times New Roman"/>
                <a:cs typeface="+mj-cs"/>
              </a:rPr>
              <a:t> </a:t>
            </a:r>
            <a:r>
              <a:rPr sz="2400" dirty="0">
                <a:solidFill>
                  <a:schemeClr val="tx1"/>
                </a:solidFill>
                <a:latin typeface="Times New Roman"/>
                <a:cs typeface="+mj-cs"/>
              </a:rPr>
              <a:t>changes</a:t>
            </a:r>
            <a:r>
              <a:rPr sz="2400" spc="-15" dirty="0">
                <a:solidFill>
                  <a:schemeClr val="tx1"/>
                </a:solidFill>
                <a:latin typeface="Times New Roman"/>
                <a:cs typeface="+mj-cs"/>
              </a:rPr>
              <a:t> </a:t>
            </a:r>
            <a:r>
              <a:rPr sz="2400" dirty="0">
                <a:solidFill>
                  <a:schemeClr val="tx1"/>
                </a:solidFill>
                <a:latin typeface="Times New Roman"/>
                <a:cs typeface="+mj-cs"/>
              </a:rPr>
              <a:t>in</a:t>
            </a:r>
            <a:r>
              <a:rPr sz="2400" spc="-15" dirty="0">
                <a:solidFill>
                  <a:schemeClr val="tx1"/>
                </a:solidFill>
                <a:latin typeface="Times New Roman"/>
                <a:cs typeface="+mj-cs"/>
              </a:rPr>
              <a:t> </a:t>
            </a:r>
            <a:r>
              <a:rPr sz="2400" dirty="0">
                <a:solidFill>
                  <a:schemeClr val="tx1"/>
                </a:solidFill>
                <a:latin typeface="Times New Roman"/>
                <a:cs typeface="+mj-cs"/>
              </a:rPr>
              <a:t>home,</a:t>
            </a:r>
            <a:r>
              <a:rPr sz="2400" spc="-10" dirty="0">
                <a:solidFill>
                  <a:schemeClr val="tx1"/>
                </a:solidFill>
                <a:latin typeface="Times New Roman"/>
                <a:cs typeface="+mj-cs"/>
              </a:rPr>
              <a:t> </a:t>
            </a:r>
            <a:r>
              <a:rPr sz="2400" dirty="0">
                <a:solidFill>
                  <a:schemeClr val="tx1"/>
                </a:solidFill>
                <a:latin typeface="Times New Roman"/>
                <a:cs typeface="+mj-cs"/>
              </a:rPr>
              <a:t>family</a:t>
            </a:r>
            <a:r>
              <a:rPr sz="2400" spc="-15" dirty="0">
                <a:solidFill>
                  <a:schemeClr val="tx1"/>
                </a:solidFill>
                <a:latin typeface="Times New Roman"/>
                <a:cs typeface="+mj-cs"/>
              </a:rPr>
              <a:t> </a:t>
            </a:r>
            <a:r>
              <a:rPr sz="2400" dirty="0">
                <a:solidFill>
                  <a:schemeClr val="tx1"/>
                </a:solidFill>
                <a:latin typeface="Times New Roman"/>
                <a:cs typeface="+mj-cs"/>
              </a:rPr>
              <a:t>relationship</a:t>
            </a:r>
            <a:r>
              <a:rPr sz="2400" spc="-10" dirty="0">
                <a:solidFill>
                  <a:schemeClr val="tx1"/>
                </a:solidFill>
                <a:latin typeface="Times New Roman"/>
                <a:cs typeface="+mj-cs"/>
              </a:rPr>
              <a:t> </a:t>
            </a:r>
            <a:r>
              <a:rPr sz="2400" dirty="0">
                <a:solidFill>
                  <a:schemeClr val="tx1"/>
                </a:solidFill>
                <a:latin typeface="Times New Roman"/>
                <a:cs typeface="+mj-cs"/>
              </a:rPr>
              <a:t>and</a:t>
            </a:r>
            <a:r>
              <a:rPr sz="2400" spc="-15" dirty="0">
                <a:solidFill>
                  <a:schemeClr val="tx1"/>
                </a:solidFill>
                <a:latin typeface="Times New Roman"/>
                <a:cs typeface="+mj-cs"/>
              </a:rPr>
              <a:t> </a:t>
            </a:r>
            <a:r>
              <a:rPr sz="2400" dirty="0">
                <a:solidFill>
                  <a:schemeClr val="tx1"/>
                </a:solidFill>
                <a:latin typeface="Times New Roman"/>
                <a:cs typeface="+mj-cs"/>
              </a:rPr>
              <a:t>marriages</a:t>
            </a:r>
            <a:r>
              <a:rPr sz="2400" spc="-15" dirty="0">
                <a:solidFill>
                  <a:schemeClr val="tx1"/>
                </a:solidFill>
                <a:latin typeface="Times New Roman"/>
                <a:cs typeface="+mj-cs"/>
              </a:rPr>
              <a:t> </a:t>
            </a:r>
            <a:r>
              <a:rPr sz="2400" spc="-20" dirty="0">
                <a:solidFill>
                  <a:schemeClr val="tx1"/>
                </a:solidFill>
                <a:latin typeface="Times New Roman"/>
                <a:cs typeface="+mj-cs"/>
              </a:rPr>
              <a:t>etc.</a:t>
            </a:r>
            <a:endParaRPr sz="2400" dirty="0">
              <a:solidFill>
                <a:schemeClr val="tx1"/>
              </a:solidFill>
              <a:latin typeface="Times New Roman"/>
              <a:cs typeface="+mj-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05000" y="1828800"/>
            <a:ext cx="8638540" cy="3371629"/>
          </a:xfrm>
          <a:prstGeom prst="rect">
            <a:avLst/>
          </a:prstGeom>
        </p:spPr>
        <p:txBody>
          <a:bodyPr vert="horz" wrap="square" lIns="0" tIns="9525" rIns="0" bIns="0" rtlCol="0">
            <a:spAutoFit/>
          </a:bodyPr>
          <a:lstStyle/>
          <a:p>
            <a:pPr marL="12700" marR="5080">
              <a:lnSpc>
                <a:spcPct val="136700"/>
              </a:lnSpc>
              <a:spcBef>
                <a:spcPts val="75"/>
              </a:spcBef>
              <a:tabLst>
                <a:tab pos="672465" algn="l"/>
                <a:tab pos="2169160" algn="l"/>
                <a:tab pos="2523490" algn="l"/>
                <a:tab pos="4036060" algn="l"/>
                <a:tab pos="4586605" algn="l"/>
                <a:tab pos="5160645" algn="l"/>
                <a:tab pos="5701665" algn="l"/>
                <a:tab pos="6497320" algn="l"/>
                <a:tab pos="7728584" algn="l"/>
              </a:tabLst>
            </a:pPr>
            <a:r>
              <a:rPr sz="2400" b="1" spc="-20" dirty="0">
                <a:solidFill>
                  <a:srgbClr val="FF0000"/>
                </a:solidFill>
                <a:latin typeface="Times New Roman"/>
                <a:cs typeface="Times New Roman"/>
              </a:rPr>
              <a:t>(10)</a:t>
            </a:r>
            <a:r>
              <a:rPr sz="2400" b="1" dirty="0">
                <a:solidFill>
                  <a:srgbClr val="FF0000"/>
                </a:solidFill>
                <a:latin typeface="Times New Roman"/>
                <a:cs typeface="Times New Roman"/>
              </a:rPr>
              <a:t>	</a:t>
            </a:r>
            <a:r>
              <a:rPr sz="2400" b="1" spc="-10" dirty="0">
                <a:solidFill>
                  <a:srgbClr val="FF0000"/>
                </a:solidFill>
                <a:latin typeface="Times New Roman"/>
                <a:cs typeface="Times New Roman"/>
              </a:rPr>
              <a:t>P</a:t>
            </a:r>
            <a:r>
              <a:rPr sz="2400" b="1" spc="-10" dirty="0">
                <a:solidFill>
                  <a:srgbClr val="FF0000"/>
                </a:solidFill>
                <a:uFill>
                  <a:solidFill>
                    <a:srgbClr val="581EDD"/>
                  </a:solidFill>
                </a:uFill>
                <a:latin typeface="Times New Roman"/>
                <a:cs typeface="Times New Roman"/>
              </a:rPr>
              <a:t>rediction</a:t>
            </a:r>
            <a:r>
              <a:rPr sz="2400" b="1" dirty="0">
                <a:solidFill>
                  <a:srgbClr val="FF0000"/>
                </a:solidFill>
                <a:uFill>
                  <a:solidFill>
                    <a:srgbClr val="581EDD"/>
                  </a:solidFill>
                </a:uFill>
                <a:latin typeface="Times New Roman"/>
                <a:cs typeface="Times New Roman"/>
              </a:rPr>
              <a:t>	</a:t>
            </a:r>
            <a:r>
              <a:rPr sz="2400" b="1" spc="-25" dirty="0">
                <a:solidFill>
                  <a:srgbClr val="FF0000"/>
                </a:solidFill>
                <a:uFill>
                  <a:solidFill>
                    <a:srgbClr val="581EDD"/>
                  </a:solidFill>
                </a:uFill>
                <a:latin typeface="Times New Roman"/>
                <a:cs typeface="Times New Roman"/>
              </a:rPr>
              <a:t>is</a:t>
            </a:r>
            <a:r>
              <a:rPr sz="2400" b="1" dirty="0">
                <a:solidFill>
                  <a:srgbClr val="FF0000"/>
                </a:solidFill>
                <a:uFill>
                  <a:solidFill>
                    <a:srgbClr val="581EDD"/>
                  </a:solidFill>
                </a:uFill>
                <a:latin typeface="Times New Roman"/>
                <a:cs typeface="Times New Roman"/>
              </a:rPr>
              <a:t>	</a:t>
            </a:r>
            <a:r>
              <a:rPr sz="2400" b="1" spc="-10" dirty="0">
                <a:solidFill>
                  <a:srgbClr val="FF0000"/>
                </a:solidFill>
                <a:uFill>
                  <a:solidFill>
                    <a:srgbClr val="581EDD"/>
                  </a:solidFill>
                </a:uFill>
                <a:latin typeface="Times New Roman"/>
                <a:cs typeface="Times New Roman"/>
              </a:rPr>
              <a:t>uncertain:</a:t>
            </a:r>
            <a:r>
              <a:rPr sz="2400" b="1" dirty="0">
                <a:solidFill>
                  <a:srgbClr val="581EDD"/>
                </a:solidFill>
                <a:latin typeface="Times New Roman"/>
                <a:cs typeface="Times New Roman"/>
              </a:rPr>
              <a:t>	</a:t>
            </a:r>
            <a:r>
              <a:rPr sz="2400" spc="-25" dirty="0">
                <a:solidFill>
                  <a:schemeClr val="tx1"/>
                </a:solidFill>
                <a:latin typeface="Times New Roman"/>
                <a:cs typeface="Times New Roman"/>
              </a:rPr>
              <a:t>We</a:t>
            </a:r>
            <a:r>
              <a:rPr sz="2400" dirty="0">
                <a:solidFill>
                  <a:schemeClr val="tx1"/>
                </a:solidFill>
                <a:latin typeface="Times New Roman"/>
                <a:cs typeface="Times New Roman"/>
              </a:rPr>
              <a:t>	</a:t>
            </a:r>
            <a:r>
              <a:rPr sz="2400" spc="-25" dirty="0">
                <a:solidFill>
                  <a:schemeClr val="tx1"/>
                </a:solidFill>
                <a:latin typeface="Times New Roman"/>
                <a:cs typeface="Times New Roman"/>
              </a:rPr>
              <a:t>can</a:t>
            </a:r>
            <a:r>
              <a:rPr sz="2400" dirty="0">
                <a:solidFill>
                  <a:schemeClr val="tx1"/>
                </a:solidFill>
                <a:latin typeface="Times New Roman"/>
                <a:cs typeface="Times New Roman"/>
              </a:rPr>
              <a:t>	</a:t>
            </a:r>
            <a:r>
              <a:rPr sz="2400" spc="-25" dirty="0">
                <a:solidFill>
                  <a:schemeClr val="tx1"/>
                </a:solidFill>
                <a:latin typeface="Times New Roman"/>
                <a:cs typeface="Times New Roman"/>
              </a:rPr>
              <a:t>see</a:t>
            </a:r>
            <a:r>
              <a:rPr sz="2400" dirty="0">
                <a:solidFill>
                  <a:schemeClr val="tx1"/>
                </a:solidFill>
                <a:latin typeface="Times New Roman"/>
                <a:cs typeface="Times New Roman"/>
              </a:rPr>
              <a:t>	</a:t>
            </a:r>
            <a:r>
              <a:rPr sz="2400" spc="-20" dirty="0">
                <a:solidFill>
                  <a:schemeClr val="tx1"/>
                </a:solidFill>
                <a:latin typeface="Times New Roman"/>
                <a:cs typeface="Times New Roman"/>
              </a:rPr>
              <a:t>some</a:t>
            </a:r>
            <a:r>
              <a:rPr sz="2400" dirty="0">
                <a:solidFill>
                  <a:schemeClr val="tx1"/>
                </a:solidFill>
                <a:latin typeface="Times New Roman"/>
                <a:cs typeface="Times New Roman"/>
              </a:rPr>
              <a:t>	</a:t>
            </a:r>
            <a:r>
              <a:rPr sz="2400" spc="-10" dirty="0">
                <a:solidFill>
                  <a:schemeClr val="tx1"/>
                </a:solidFill>
                <a:latin typeface="Times New Roman"/>
                <a:cs typeface="Times New Roman"/>
              </a:rPr>
              <a:t>elements</a:t>
            </a:r>
            <a:r>
              <a:rPr sz="2400" dirty="0">
                <a:solidFill>
                  <a:schemeClr val="tx1"/>
                </a:solidFill>
                <a:latin typeface="Times New Roman"/>
                <a:cs typeface="Times New Roman"/>
              </a:rPr>
              <a:t>	</a:t>
            </a:r>
            <a:r>
              <a:rPr sz="2400" spc="-25" dirty="0">
                <a:solidFill>
                  <a:schemeClr val="tx1"/>
                </a:solidFill>
                <a:latin typeface="Times New Roman"/>
                <a:cs typeface="Times New Roman"/>
              </a:rPr>
              <a:t>for </a:t>
            </a:r>
            <a:r>
              <a:rPr sz="2400" dirty="0">
                <a:solidFill>
                  <a:schemeClr val="tx1"/>
                </a:solidFill>
                <a:latin typeface="Times New Roman"/>
                <a:cs typeface="Times New Roman"/>
              </a:rPr>
              <a:t>prediction</a:t>
            </a:r>
            <a:r>
              <a:rPr sz="2400" spc="-20" dirty="0">
                <a:solidFill>
                  <a:schemeClr val="tx1"/>
                </a:solidFill>
                <a:latin typeface="Times New Roman"/>
                <a:cs typeface="Times New Roman"/>
              </a:rPr>
              <a:t> </a:t>
            </a:r>
            <a:r>
              <a:rPr sz="2400" dirty="0">
                <a:solidFill>
                  <a:schemeClr val="tx1"/>
                </a:solidFill>
                <a:latin typeface="Times New Roman"/>
                <a:cs typeface="Times New Roman"/>
              </a:rPr>
              <a:t>in</a:t>
            </a:r>
            <a:r>
              <a:rPr sz="2400" spc="-15" dirty="0">
                <a:solidFill>
                  <a:schemeClr val="tx1"/>
                </a:solidFill>
                <a:latin typeface="Times New Roman"/>
                <a:cs typeface="Times New Roman"/>
              </a:rPr>
              <a:t> </a:t>
            </a:r>
            <a:r>
              <a:rPr sz="2400" dirty="0">
                <a:solidFill>
                  <a:schemeClr val="tx1"/>
                </a:solidFill>
                <a:latin typeface="Times New Roman"/>
                <a:cs typeface="Times New Roman"/>
              </a:rPr>
              <a:t>social</a:t>
            </a:r>
            <a:r>
              <a:rPr sz="2400" spc="-1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15" dirty="0">
                <a:solidFill>
                  <a:schemeClr val="tx1"/>
                </a:solidFill>
                <a:latin typeface="Times New Roman"/>
                <a:cs typeface="Times New Roman"/>
              </a:rPr>
              <a:t> </a:t>
            </a:r>
            <a:r>
              <a:rPr sz="2400" dirty="0">
                <a:solidFill>
                  <a:schemeClr val="tx1"/>
                </a:solidFill>
                <a:latin typeface="Times New Roman"/>
                <a:cs typeface="Times New Roman"/>
              </a:rPr>
              <a:t>But</a:t>
            </a:r>
            <a:r>
              <a:rPr sz="2400" spc="-15" dirty="0">
                <a:solidFill>
                  <a:schemeClr val="tx1"/>
                </a:solidFill>
                <a:latin typeface="Times New Roman"/>
                <a:cs typeface="Times New Roman"/>
              </a:rPr>
              <a:t> </a:t>
            </a:r>
            <a:r>
              <a:rPr sz="2400" dirty="0">
                <a:solidFill>
                  <a:schemeClr val="tx1"/>
                </a:solidFill>
                <a:latin typeface="Times New Roman"/>
                <a:cs typeface="Times New Roman"/>
              </a:rPr>
              <a:t>the</a:t>
            </a:r>
            <a:r>
              <a:rPr sz="2400" spc="-15" dirty="0">
                <a:solidFill>
                  <a:schemeClr val="tx1"/>
                </a:solidFill>
                <a:latin typeface="Times New Roman"/>
                <a:cs typeface="Times New Roman"/>
              </a:rPr>
              <a:t> </a:t>
            </a:r>
            <a:r>
              <a:rPr sz="2400" dirty="0">
                <a:solidFill>
                  <a:schemeClr val="tx1"/>
                </a:solidFill>
                <a:latin typeface="Times New Roman"/>
                <a:cs typeface="Times New Roman"/>
              </a:rPr>
              <a:t>prediction</a:t>
            </a:r>
            <a:r>
              <a:rPr sz="2400" spc="-10" dirty="0">
                <a:solidFill>
                  <a:schemeClr val="tx1"/>
                </a:solidFill>
                <a:latin typeface="Times New Roman"/>
                <a:cs typeface="Times New Roman"/>
              </a:rPr>
              <a:t> </a:t>
            </a:r>
            <a:r>
              <a:rPr sz="2400" dirty="0">
                <a:solidFill>
                  <a:schemeClr val="tx1"/>
                </a:solidFill>
                <a:latin typeface="Times New Roman"/>
                <a:cs typeface="Times New Roman"/>
              </a:rPr>
              <a:t>we</a:t>
            </a:r>
            <a:r>
              <a:rPr sz="2400" spc="-15" dirty="0">
                <a:solidFill>
                  <a:schemeClr val="tx1"/>
                </a:solidFill>
                <a:latin typeface="Times New Roman"/>
                <a:cs typeface="Times New Roman"/>
              </a:rPr>
              <a:t> </a:t>
            </a:r>
            <a:r>
              <a:rPr sz="2400" dirty="0">
                <a:solidFill>
                  <a:schemeClr val="tx1"/>
                </a:solidFill>
                <a:latin typeface="Times New Roman"/>
                <a:cs typeface="Times New Roman"/>
              </a:rPr>
              <a:t>make</a:t>
            </a:r>
            <a:r>
              <a:rPr sz="2400" spc="-15" dirty="0">
                <a:solidFill>
                  <a:schemeClr val="tx1"/>
                </a:solidFill>
                <a:latin typeface="Times New Roman"/>
                <a:cs typeface="Times New Roman"/>
              </a:rPr>
              <a:t> </a:t>
            </a:r>
            <a:r>
              <a:rPr sz="2400" dirty="0">
                <a:solidFill>
                  <a:schemeClr val="tx1"/>
                </a:solidFill>
                <a:latin typeface="Times New Roman"/>
                <a:cs typeface="Times New Roman"/>
              </a:rPr>
              <a:t>is</a:t>
            </a:r>
            <a:r>
              <a:rPr sz="2400" spc="-15" dirty="0">
                <a:solidFill>
                  <a:schemeClr val="tx1"/>
                </a:solidFill>
                <a:latin typeface="Times New Roman"/>
                <a:cs typeface="Times New Roman"/>
              </a:rPr>
              <a:t> </a:t>
            </a:r>
            <a:r>
              <a:rPr sz="2400" dirty="0">
                <a:solidFill>
                  <a:schemeClr val="tx1"/>
                </a:solidFill>
                <a:latin typeface="Times New Roman"/>
                <a:cs typeface="Times New Roman"/>
              </a:rPr>
              <a:t>uncertain.</a:t>
            </a:r>
            <a:r>
              <a:rPr sz="2400" spc="-5" dirty="0">
                <a:solidFill>
                  <a:schemeClr val="tx1"/>
                </a:solidFill>
                <a:latin typeface="Times New Roman"/>
                <a:cs typeface="Times New Roman"/>
              </a:rPr>
              <a:t> </a:t>
            </a:r>
            <a:r>
              <a:rPr sz="2400" spc="-25" dirty="0">
                <a:solidFill>
                  <a:schemeClr val="tx1"/>
                </a:solidFill>
                <a:latin typeface="Times New Roman"/>
                <a:cs typeface="Times New Roman"/>
              </a:rPr>
              <a:t>It </a:t>
            </a:r>
            <a:r>
              <a:rPr sz="2400" dirty="0">
                <a:solidFill>
                  <a:schemeClr val="tx1"/>
                </a:solidFill>
                <a:latin typeface="Times New Roman"/>
                <a:cs typeface="Times New Roman"/>
              </a:rPr>
              <a:t>is</a:t>
            </a:r>
            <a:r>
              <a:rPr sz="2400" spc="-25" dirty="0">
                <a:solidFill>
                  <a:schemeClr val="tx1"/>
                </a:solidFill>
                <a:latin typeface="Times New Roman"/>
                <a:cs typeface="Times New Roman"/>
              </a:rPr>
              <a:t> </a:t>
            </a:r>
            <a:r>
              <a:rPr sz="2400" dirty="0">
                <a:solidFill>
                  <a:schemeClr val="tx1"/>
                </a:solidFill>
                <a:latin typeface="Times New Roman"/>
                <a:cs typeface="Times New Roman"/>
              </a:rPr>
              <a:t>because</a:t>
            </a:r>
            <a:r>
              <a:rPr sz="2400" spc="-5" dirty="0">
                <a:solidFill>
                  <a:schemeClr val="tx1"/>
                </a:solidFill>
                <a:latin typeface="Times New Roman"/>
                <a:cs typeface="Times New Roman"/>
              </a:rPr>
              <a:t> </a:t>
            </a:r>
            <a:r>
              <a:rPr sz="2400" dirty="0">
                <a:solidFill>
                  <a:schemeClr val="tx1"/>
                </a:solidFill>
                <a:latin typeface="Times New Roman"/>
                <a:cs typeface="Times New Roman"/>
              </a:rPr>
              <a:t>of</a:t>
            </a:r>
            <a:r>
              <a:rPr sz="2400" spc="-10" dirty="0">
                <a:solidFill>
                  <a:schemeClr val="tx1"/>
                </a:solidFill>
                <a:latin typeface="Times New Roman"/>
                <a:cs typeface="Times New Roman"/>
              </a:rPr>
              <a:t> </a:t>
            </a:r>
            <a:r>
              <a:rPr sz="2400" dirty="0">
                <a:solidFill>
                  <a:schemeClr val="tx1"/>
                </a:solidFill>
                <a:latin typeface="Times New Roman"/>
                <a:cs typeface="Times New Roman"/>
              </a:rPr>
              <a:t>three</a:t>
            </a:r>
            <a:r>
              <a:rPr sz="2400" spc="-10" dirty="0">
                <a:solidFill>
                  <a:schemeClr val="tx1"/>
                </a:solidFill>
                <a:latin typeface="Times New Roman"/>
                <a:cs typeface="Times New Roman"/>
              </a:rPr>
              <a:t> </a:t>
            </a:r>
            <a:r>
              <a:rPr sz="2400" dirty="0">
                <a:solidFill>
                  <a:schemeClr val="tx1"/>
                </a:solidFill>
                <a:latin typeface="Times New Roman"/>
                <a:cs typeface="Times New Roman"/>
              </a:rPr>
              <a:t>reasons.</a:t>
            </a:r>
            <a:r>
              <a:rPr sz="2400" spc="-50" dirty="0">
                <a:solidFill>
                  <a:schemeClr val="tx1"/>
                </a:solidFill>
                <a:latin typeface="Times New Roman"/>
                <a:cs typeface="Times New Roman"/>
              </a:rPr>
              <a:t> </a:t>
            </a:r>
            <a:r>
              <a:rPr sz="2400" dirty="0">
                <a:solidFill>
                  <a:srgbClr val="FF0000"/>
                </a:solidFill>
                <a:latin typeface="Times New Roman"/>
                <a:cs typeface="Times New Roman"/>
              </a:rPr>
              <a:t>They</a:t>
            </a:r>
            <a:r>
              <a:rPr sz="2400" spc="-10" dirty="0">
                <a:solidFill>
                  <a:srgbClr val="FF0000"/>
                </a:solidFill>
                <a:latin typeface="Times New Roman"/>
                <a:cs typeface="Times New Roman"/>
              </a:rPr>
              <a:t> </a:t>
            </a:r>
            <a:r>
              <a:rPr sz="2400" spc="-20" dirty="0">
                <a:solidFill>
                  <a:srgbClr val="FF0000"/>
                </a:solidFill>
                <a:latin typeface="Times New Roman"/>
                <a:cs typeface="Times New Roman"/>
              </a:rPr>
              <a:t>are:</a:t>
            </a:r>
            <a:endParaRPr sz="2400" dirty="0">
              <a:solidFill>
                <a:srgbClr val="FF0000"/>
              </a:solidFill>
              <a:latin typeface="Times New Roman"/>
              <a:cs typeface="Times New Roman"/>
            </a:endParaRPr>
          </a:p>
          <a:p>
            <a:pPr marL="12700">
              <a:lnSpc>
                <a:spcPct val="100000"/>
              </a:lnSpc>
              <a:spcBef>
                <a:spcPts val="170"/>
              </a:spcBef>
            </a:pPr>
            <a:r>
              <a:rPr lang="ar-SA" sz="2400" dirty="0" smtClean="0">
                <a:solidFill>
                  <a:schemeClr val="tx1"/>
                </a:solidFill>
                <a:latin typeface="Times New Roman"/>
                <a:cs typeface="Times New Roman"/>
              </a:rPr>
              <a:t>)</a:t>
            </a:r>
            <a:r>
              <a:rPr sz="2400" dirty="0" smtClean="0">
                <a:solidFill>
                  <a:schemeClr val="tx1"/>
                </a:solidFill>
                <a:latin typeface="Times New Roman"/>
                <a:cs typeface="Times New Roman"/>
              </a:rPr>
              <a:t>a</a:t>
            </a:r>
            <a:r>
              <a:rPr sz="2400" dirty="0">
                <a:solidFill>
                  <a:schemeClr val="tx1"/>
                </a:solidFill>
                <a:latin typeface="Times New Roman"/>
                <a:cs typeface="Times New Roman"/>
              </a:rPr>
              <a:t>)</a:t>
            </a:r>
            <a:r>
              <a:rPr sz="2400" spc="-55" dirty="0">
                <a:solidFill>
                  <a:schemeClr val="tx1"/>
                </a:solidFill>
                <a:latin typeface="Times New Roman"/>
                <a:cs typeface="Times New Roman"/>
              </a:rPr>
              <a:t> </a:t>
            </a:r>
            <a:r>
              <a:rPr sz="2400" dirty="0">
                <a:solidFill>
                  <a:schemeClr val="tx1"/>
                </a:solidFill>
                <a:latin typeface="Times New Roman"/>
                <a:cs typeface="Times New Roman"/>
              </a:rPr>
              <a:t>There</a:t>
            </a:r>
            <a:r>
              <a:rPr sz="2400" spc="-20" dirty="0">
                <a:solidFill>
                  <a:schemeClr val="tx1"/>
                </a:solidFill>
                <a:latin typeface="Times New Roman"/>
                <a:cs typeface="Times New Roman"/>
              </a:rPr>
              <a:t> </a:t>
            </a:r>
            <a:r>
              <a:rPr sz="2400" dirty="0">
                <a:solidFill>
                  <a:schemeClr val="tx1"/>
                </a:solidFill>
                <a:latin typeface="Times New Roman"/>
                <a:cs typeface="Times New Roman"/>
              </a:rPr>
              <a:t>is</a:t>
            </a:r>
            <a:r>
              <a:rPr sz="2400" spc="-15" dirty="0">
                <a:solidFill>
                  <a:schemeClr val="tx1"/>
                </a:solidFill>
                <a:latin typeface="Times New Roman"/>
                <a:cs typeface="Times New Roman"/>
              </a:rPr>
              <a:t> </a:t>
            </a:r>
            <a:r>
              <a:rPr sz="2400" dirty="0">
                <a:solidFill>
                  <a:schemeClr val="tx1"/>
                </a:solidFill>
                <a:latin typeface="Times New Roman"/>
                <a:cs typeface="Times New Roman"/>
              </a:rPr>
              <a:t>no</a:t>
            </a:r>
            <a:r>
              <a:rPr sz="2400" spc="-10" dirty="0">
                <a:solidFill>
                  <a:schemeClr val="tx1"/>
                </a:solidFill>
                <a:latin typeface="Times New Roman"/>
                <a:cs typeface="Times New Roman"/>
              </a:rPr>
              <a:t> </a:t>
            </a:r>
            <a:r>
              <a:rPr sz="2400" dirty="0">
                <a:solidFill>
                  <a:schemeClr val="tx1"/>
                </a:solidFill>
                <a:latin typeface="Times New Roman"/>
                <a:cs typeface="Times New Roman"/>
              </a:rPr>
              <a:t>inherent</a:t>
            </a:r>
            <a:r>
              <a:rPr sz="2400" spc="-15" dirty="0">
                <a:solidFill>
                  <a:schemeClr val="tx1"/>
                </a:solidFill>
                <a:latin typeface="Times New Roman"/>
                <a:cs typeface="Times New Roman"/>
              </a:rPr>
              <a:t> </a:t>
            </a:r>
            <a:r>
              <a:rPr sz="2400" dirty="0">
                <a:solidFill>
                  <a:schemeClr val="tx1"/>
                </a:solidFill>
                <a:latin typeface="Times New Roman"/>
                <a:cs typeface="Times New Roman"/>
              </a:rPr>
              <a:t>law</a:t>
            </a:r>
            <a:r>
              <a:rPr sz="2400" spc="-15" dirty="0">
                <a:solidFill>
                  <a:schemeClr val="tx1"/>
                </a:solidFill>
                <a:latin typeface="Times New Roman"/>
                <a:cs typeface="Times New Roman"/>
              </a:rPr>
              <a:t> </a:t>
            </a:r>
            <a:r>
              <a:rPr sz="2400" dirty="0">
                <a:solidFill>
                  <a:schemeClr val="tx1"/>
                </a:solidFill>
                <a:latin typeface="Times New Roman"/>
                <a:cs typeface="Times New Roman"/>
              </a:rPr>
              <a:t>of</a:t>
            </a:r>
            <a:r>
              <a:rPr sz="2400" spc="-1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1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15" dirty="0">
                <a:solidFill>
                  <a:schemeClr val="tx1"/>
                </a:solidFill>
                <a:latin typeface="Times New Roman"/>
                <a:cs typeface="Times New Roman"/>
              </a:rPr>
              <a:t> </a:t>
            </a:r>
            <a:endParaRPr lang="ar-SA" sz="2400" spc="-15" dirty="0" smtClean="0">
              <a:solidFill>
                <a:schemeClr val="tx1"/>
              </a:solidFill>
              <a:latin typeface="Times New Roman"/>
              <a:cs typeface="Times New Roman"/>
            </a:endParaRPr>
          </a:p>
          <a:p>
            <a:pPr marL="12700">
              <a:lnSpc>
                <a:spcPct val="100000"/>
              </a:lnSpc>
              <a:spcBef>
                <a:spcPts val="170"/>
              </a:spcBef>
            </a:pPr>
            <a:r>
              <a:rPr lang="ar-SA" sz="2400" dirty="0" smtClean="0">
                <a:solidFill>
                  <a:schemeClr val="tx1"/>
                </a:solidFill>
                <a:latin typeface="Times New Roman"/>
                <a:cs typeface="Times New Roman"/>
              </a:rPr>
              <a:t>)</a:t>
            </a:r>
            <a:r>
              <a:rPr sz="2400" dirty="0" smtClean="0">
                <a:solidFill>
                  <a:schemeClr val="tx1"/>
                </a:solidFill>
                <a:latin typeface="Times New Roman"/>
                <a:cs typeface="Times New Roman"/>
              </a:rPr>
              <a:t>b</a:t>
            </a:r>
            <a:r>
              <a:rPr sz="2400" dirty="0">
                <a:solidFill>
                  <a:schemeClr val="tx1"/>
                </a:solidFill>
                <a:latin typeface="Times New Roman"/>
                <a:cs typeface="Times New Roman"/>
              </a:rPr>
              <a:t>)</a:t>
            </a:r>
            <a:r>
              <a:rPr sz="2400" spc="-55" dirty="0">
                <a:solidFill>
                  <a:schemeClr val="tx1"/>
                </a:solidFill>
                <a:latin typeface="Times New Roman"/>
                <a:cs typeface="Times New Roman"/>
              </a:rPr>
              <a:t> </a:t>
            </a:r>
            <a:r>
              <a:rPr sz="2400" dirty="0">
                <a:solidFill>
                  <a:schemeClr val="tx1"/>
                </a:solidFill>
                <a:latin typeface="Times New Roman"/>
                <a:cs typeface="Times New Roman"/>
              </a:rPr>
              <a:t>The</a:t>
            </a:r>
            <a:r>
              <a:rPr sz="2400" spc="-15" dirty="0">
                <a:solidFill>
                  <a:schemeClr val="tx1"/>
                </a:solidFill>
                <a:latin typeface="Times New Roman"/>
                <a:cs typeface="Times New Roman"/>
              </a:rPr>
              <a:t> </a:t>
            </a:r>
            <a:r>
              <a:rPr sz="2400" dirty="0">
                <a:solidFill>
                  <a:schemeClr val="tx1"/>
                </a:solidFill>
                <a:latin typeface="Times New Roman"/>
                <a:cs typeface="Times New Roman"/>
              </a:rPr>
              <a:t>forces</a:t>
            </a:r>
            <a:r>
              <a:rPr sz="2400" spc="-10" dirty="0">
                <a:solidFill>
                  <a:schemeClr val="tx1"/>
                </a:solidFill>
                <a:latin typeface="Times New Roman"/>
                <a:cs typeface="Times New Roman"/>
              </a:rPr>
              <a:t> </a:t>
            </a:r>
            <a:r>
              <a:rPr sz="2400" dirty="0">
                <a:solidFill>
                  <a:schemeClr val="tx1"/>
                </a:solidFill>
                <a:latin typeface="Times New Roman"/>
                <a:cs typeface="Times New Roman"/>
              </a:rPr>
              <a:t>of</a:t>
            </a:r>
            <a:r>
              <a:rPr sz="2400" spc="-10" dirty="0">
                <a:solidFill>
                  <a:schemeClr val="tx1"/>
                </a:solidFill>
                <a:latin typeface="Times New Roman"/>
                <a:cs typeface="Times New Roman"/>
              </a:rPr>
              <a:t> </a:t>
            </a:r>
            <a:r>
              <a:rPr sz="2400" spc="-10" dirty="0" smtClean="0">
                <a:solidFill>
                  <a:schemeClr val="tx1"/>
                </a:solidFill>
                <a:latin typeface="Times New Roman"/>
                <a:cs typeface="Times New Roman"/>
              </a:rPr>
              <a:t>social</a:t>
            </a:r>
            <a:r>
              <a:rPr lang="ar-SA" sz="2400" dirty="0">
                <a:solidFill>
                  <a:schemeClr val="tx1"/>
                </a:solidFill>
                <a:latin typeface="Times New Roman"/>
                <a:cs typeface="Times New Roman"/>
              </a:rPr>
              <a:t> </a:t>
            </a:r>
            <a:r>
              <a:rPr sz="2400" dirty="0" smtClean="0">
                <a:solidFill>
                  <a:schemeClr val="tx1"/>
                </a:solidFill>
                <a:latin typeface="Times New Roman"/>
                <a:cs typeface="Times New Roman"/>
              </a:rPr>
              <a:t>change</a:t>
            </a:r>
            <a:r>
              <a:rPr sz="2400" spc="-25" dirty="0" smtClean="0">
                <a:solidFill>
                  <a:schemeClr val="tx1"/>
                </a:solidFill>
                <a:latin typeface="Times New Roman"/>
                <a:cs typeface="Times New Roman"/>
              </a:rPr>
              <a:t> </a:t>
            </a:r>
            <a:r>
              <a:rPr sz="2400" dirty="0">
                <a:solidFill>
                  <a:schemeClr val="tx1"/>
                </a:solidFill>
                <a:latin typeface="Times New Roman"/>
                <a:cs typeface="Times New Roman"/>
              </a:rPr>
              <a:t>may</a:t>
            </a:r>
            <a:r>
              <a:rPr sz="2400" spc="-15" dirty="0">
                <a:solidFill>
                  <a:schemeClr val="tx1"/>
                </a:solidFill>
                <a:latin typeface="Times New Roman"/>
                <a:cs typeface="Times New Roman"/>
              </a:rPr>
              <a:t> </a:t>
            </a:r>
            <a:r>
              <a:rPr sz="2400" dirty="0">
                <a:solidFill>
                  <a:schemeClr val="tx1"/>
                </a:solidFill>
                <a:latin typeface="Times New Roman"/>
                <a:cs typeface="Times New Roman"/>
              </a:rPr>
              <a:t>not</a:t>
            </a:r>
            <a:r>
              <a:rPr sz="2400" spc="-10" dirty="0">
                <a:solidFill>
                  <a:schemeClr val="tx1"/>
                </a:solidFill>
                <a:latin typeface="Times New Roman"/>
                <a:cs typeface="Times New Roman"/>
              </a:rPr>
              <a:t> </a:t>
            </a:r>
            <a:r>
              <a:rPr sz="2400" dirty="0">
                <a:solidFill>
                  <a:schemeClr val="tx1"/>
                </a:solidFill>
                <a:latin typeface="Times New Roman"/>
                <a:cs typeface="Times New Roman"/>
              </a:rPr>
              <a:t>remain</a:t>
            </a:r>
            <a:r>
              <a:rPr sz="2400" spc="-10" dirty="0">
                <a:solidFill>
                  <a:schemeClr val="tx1"/>
                </a:solidFill>
                <a:latin typeface="Times New Roman"/>
                <a:cs typeface="Times New Roman"/>
              </a:rPr>
              <a:t> </a:t>
            </a:r>
            <a:r>
              <a:rPr sz="2400" dirty="0">
                <a:solidFill>
                  <a:schemeClr val="tx1"/>
                </a:solidFill>
                <a:latin typeface="Times New Roman"/>
                <a:cs typeface="Times New Roman"/>
              </a:rPr>
              <a:t>on</a:t>
            </a:r>
            <a:r>
              <a:rPr sz="2400" spc="-10" dirty="0">
                <a:solidFill>
                  <a:schemeClr val="tx1"/>
                </a:solidFill>
                <a:latin typeface="Times New Roman"/>
                <a:cs typeface="Times New Roman"/>
              </a:rPr>
              <a:t> </a:t>
            </a:r>
            <a:r>
              <a:rPr sz="2400" dirty="0">
                <a:solidFill>
                  <a:schemeClr val="tx1"/>
                </a:solidFill>
                <a:latin typeface="Times New Roman"/>
                <a:cs typeface="Times New Roman"/>
              </a:rPr>
              <a:t>the</a:t>
            </a:r>
            <a:r>
              <a:rPr sz="2400" spc="-15" dirty="0">
                <a:solidFill>
                  <a:schemeClr val="tx1"/>
                </a:solidFill>
                <a:latin typeface="Times New Roman"/>
                <a:cs typeface="Times New Roman"/>
              </a:rPr>
              <a:t> </a:t>
            </a:r>
            <a:r>
              <a:rPr sz="2400" dirty="0">
                <a:solidFill>
                  <a:schemeClr val="tx1"/>
                </a:solidFill>
                <a:latin typeface="Times New Roman"/>
                <a:cs typeface="Times New Roman"/>
              </a:rPr>
              <a:t>scene</a:t>
            </a:r>
            <a:r>
              <a:rPr sz="2400" spc="-15" dirty="0">
                <a:solidFill>
                  <a:schemeClr val="tx1"/>
                </a:solidFill>
                <a:latin typeface="Times New Roman"/>
                <a:cs typeface="Times New Roman"/>
              </a:rPr>
              <a:t> </a:t>
            </a:r>
            <a:r>
              <a:rPr sz="2400" dirty="0">
                <a:solidFill>
                  <a:schemeClr val="tx1"/>
                </a:solidFill>
                <a:latin typeface="Times New Roman"/>
                <a:cs typeface="Times New Roman"/>
              </a:rPr>
              <a:t>for</a:t>
            </a:r>
            <a:r>
              <a:rPr sz="2400" spc="-5" dirty="0">
                <a:solidFill>
                  <a:schemeClr val="tx1"/>
                </a:solidFill>
                <a:latin typeface="Times New Roman"/>
                <a:cs typeface="Times New Roman"/>
              </a:rPr>
              <a:t> </a:t>
            </a:r>
            <a:r>
              <a:rPr sz="2400" dirty="0">
                <a:solidFill>
                  <a:schemeClr val="tx1"/>
                </a:solidFill>
                <a:latin typeface="Times New Roman"/>
                <a:cs typeface="Times New Roman"/>
              </a:rPr>
              <a:t>all</a:t>
            </a:r>
            <a:r>
              <a:rPr sz="2400" spc="-15" dirty="0">
                <a:solidFill>
                  <a:schemeClr val="tx1"/>
                </a:solidFill>
                <a:latin typeface="Times New Roman"/>
                <a:cs typeface="Times New Roman"/>
              </a:rPr>
              <a:t> </a:t>
            </a:r>
            <a:r>
              <a:rPr sz="2400" dirty="0">
                <a:solidFill>
                  <a:schemeClr val="tx1"/>
                </a:solidFill>
                <a:latin typeface="Times New Roman"/>
                <a:cs typeface="Times New Roman"/>
              </a:rPr>
              <a:t>times</a:t>
            </a:r>
            <a:r>
              <a:rPr sz="2400" spc="-15" dirty="0">
                <a:solidFill>
                  <a:schemeClr val="tx1"/>
                </a:solidFill>
                <a:latin typeface="Times New Roman"/>
                <a:cs typeface="Times New Roman"/>
              </a:rPr>
              <a:t> </a:t>
            </a:r>
            <a:r>
              <a:rPr sz="2400" dirty="0">
                <a:solidFill>
                  <a:schemeClr val="tx1"/>
                </a:solidFill>
                <a:latin typeface="Times New Roman"/>
                <a:cs typeface="Times New Roman"/>
              </a:rPr>
              <a:t>to</a:t>
            </a:r>
            <a:r>
              <a:rPr sz="2400" spc="-15" dirty="0">
                <a:solidFill>
                  <a:schemeClr val="tx1"/>
                </a:solidFill>
                <a:latin typeface="Times New Roman"/>
                <a:cs typeface="Times New Roman"/>
              </a:rPr>
              <a:t> </a:t>
            </a:r>
            <a:r>
              <a:rPr sz="2400" dirty="0">
                <a:solidFill>
                  <a:schemeClr val="tx1"/>
                </a:solidFill>
                <a:latin typeface="Times New Roman"/>
                <a:cs typeface="Times New Roman"/>
              </a:rPr>
              <a:t>come,</a:t>
            </a:r>
            <a:r>
              <a:rPr sz="2400" spc="-15" dirty="0">
                <a:solidFill>
                  <a:schemeClr val="tx1"/>
                </a:solidFill>
                <a:latin typeface="Times New Roman"/>
                <a:cs typeface="Times New Roman"/>
              </a:rPr>
              <a:t> </a:t>
            </a:r>
            <a:r>
              <a:rPr sz="2400" dirty="0">
                <a:solidFill>
                  <a:schemeClr val="tx1"/>
                </a:solidFill>
                <a:latin typeface="Times New Roman"/>
                <a:cs typeface="Times New Roman"/>
              </a:rPr>
              <a:t>and</a:t>
            </a:r>
            <a:r>
              <a:rPr sz="2400" spc="-15" dirty="0">
                <a:solidFill>
                  <a:schemeClr val="tx1"/>
                </a:solidFill>
                <a:latin typeface="Times New Roman"/>
                <a:cs typeface="Times New Roman"/>
              </a:rPr>
              <a:t> </a:t>
            </a:r>
            <a:endParaRPr lang="ar-SA" sz="2400" spc="-15" dirty="0" smtClean="0">
              <a:solidFill>
                <a:schemeClr val="tx1"/>
              </a:solidFill>
              <a:latin typeface="Times New Roman"/>
              <a:cs typeface="Times New Roman"/>
            </a:endParaRPr>
          </a:p>
          <a:p>
            <a:pPr marL="12700">
              <a:lnSpc>
                <a:spcPct val="100000"/>
              </a:lnSpc>
              <a:spcBef>
                <a:spcPts val="170"/>
              </a:spcBef>
            </a:pPr>
            <a:r>
              <a:rPr lang="ar-SA" sz="2400" dirty="0" smtClean="0">
                <a:solidFill>
                  <a:schemeClr val="tx1"/>
                </a:solidFill>
                <a:latin typeface="Times New Roman"/>
                <a:cs typeface="Times New Roman"/>
              </a:rPr>
              <a:t>)</a:t>
            </a:r>
            <a:r>
              <a:rPr sz="2400" dirty="0" smtClean="0">
                <a:solidFill>
                  <a:schemeClr val="tx1"/>
                </a:solidFill>
                <a:latin typeface="Times New Roman"/>
                <a:cs typeface="Times New Roman"/>
              </a:rPr>
              <a:t>c</a:t>
            </a:r>
            <a:r>
              <a:rPr sz="2400" dirty="0">
                <a:solidFill>
                  <a:schemeClr val="tx1"/>
                </a:solidFill>
                <a:latin typeface="Times New Roman"/>
                <a:cs typeface="Times New Roman"/>
              </a:rPr>
              <a:t>)</a:t>
            </a:r>
            <a:r>
              <a:rPr sz="2400" spc="-50" dirty="0">
                <a:solidFill>
                  <a:schemeClr val="tx1"/>
                </a:solidFill>
                <a:latin typeface="Times New Roman"/>
                <a:cs typeface="Times New Roman"/>
              </a:rPr>
              <a:t> </a:t>
            </a:r>
            <a:r>
              <a:rPr sz="2400" spc="-25" dirty="0">
                <a:solidFill>
                  <a:schemeClr val="tx1"/>
                </a:solidFill>
                <a:latin typeface="Times New Roman"/>
                <a:cs typeface="Times New Roman"/>
              </a:rPr>
              <a:t>The </a:t>
            </a:r>
            <a:r>
              <a:rPr sz="2400" dirty="0">
                <a:solidFill>
                  <a:schemeClr val="tx1"/>
                </a:solidFill>
                <a:latin typeface="Times New Roman"/>
                <a:cs typeface="Times New Roman"/>
              </a:rPr>
              <a:t>process</a:t>
            </a:r>
            <a:r>
              <a:rPr sz="2400" spc="-10" dirty="0">
                <a:solidFill>
                  <a:schemeClr val="tx1"/>
                </a:solidFill>
                <a:latin typeface="Times New Roman"/>
                <a:cs typeface="Times New Roman"/>
              </a:rPr>
              <a:t> </a:t>
            </a:r>
            <a:r>
              <a:rPr sz="2400" dirty="0">
                <a:solidFill>
                  <a:schemeClr val="tx1"/>
                </a:solidFill>
                <a:latin typeface="Times New Roman"/>
                <a:cs typeface="Times New Roman"/>
              </a:rPr>
              <a:t>of</a:t>
            </a:r>
            <a:r>
              <a:rPr sz="2400" spc="-5" dirty="0">
                <a:solidFill>
                  <a:schemeClr val="tx1"/>
                </a:solidFill>
                <a:latin typeface="Times New Roman"/>
                <a:cs typeface="Times New Roman"/>
              </a:rPr>
              <a:t> </a:t>
            </a:r>
            <a:r>
              <a:rPr sz="2400" dirty="0">
                <a:solidFill>
                  <a:schemeClr val="tx1"/>
                </a:solidFill>
                <a:latin typeface="Times New Roman"/>
                <a:cs typeface="Times New Roman"/>
              </a:rPr>
              <a:t>social</a:t>
            </a:r>
            <a:r>
              <a:rPr sz="2400" spc="-1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10" dirty="0">
                <a:solidFill>
                  <a:schemeClr val="tx1"/>
                </a:solidFill>
                <a:latin typeface="Times New Roman"/>
                <a:cs typeface="Times New Roman"/>
              </a:rPr>
              <a:t> </a:t>
            </a:r>
            <a:r>
              <a:rPr sz="2400" dirty="0">
                <a:solidFill>
                  <a:schemeClr val="tx1"/>
                </a:solidFill>
                <a:latin typeface="Times New Roman"/>
                <a:cs typeface="Times New Roman"/>
              </a:rPr>
              <a:t>does</a:t>
            </a:r>
            <a:r>
              <a:rPr sz="2400" spc="-10" dirty="0">
                <a:solidFill>
                  <a:schemeClr val="tx1"/>
                </a:solidFill>
                <a:latin typeface="Times New Roman"/>
                <a:cs typeface="Times New Roman"/>
              </a:rPr>
              <a:t> </a:t>
            </a:r>
            <a:r>
              <a:rPr sz="2400" dirty="0">
                <a:solidFill>
                  <a:schemeClr val="tx1"/>
                </a:solidFill>
                <a:latin typeface="Times New Roman"/>
                <a:cs typeface="Times New Roman"/>
              </a:rPr>
              <a:t>not</a:t>
            </a:r>
            <a:r>
              <a:rPr sz="2400" spc="-5" dirty="0">
                <a:solidFill>
                  <a:schemeClr val="tx1"/>
                </a:solidFill>
                <a:latin typeface="Times New Roman"/>
                <a:cs typeface="Times New Roman"/>
              </a:rPr>
              <a:t> </a:t>
            </a:r>
            <a:r>
              <a:rPr sz="2400" dirty="0">
                <a:solidFill>
                  <a:schemeClr val="tx1"/>
                </a:solidFill>
                <a:latin typeface="Times New Roman"/>
                <a:cs typeface="Times New Roman"/>
              </a:rPr>
              <a:t>remain</a:t>
            </a:r>
            <a:r>
              <a:rPr sz="2400" spc="-5" dirty="0">
                <a:solidFill>
                  <a:schemeClr val="tx1"/>
                </a:solidFill>
                <a:latin typeface="Times New Roman"/>
                <a:cs typeface="Times New Roman"/>
              </a:rPr>
              <a:t> </a:t>
            </a:r>
            <a:r>
              <a:rPr sz="2400" spc="-10" dirty="0">
                <a:solidFill>
                  <a:schemeClr val="tx1"/>
                </a:solidFill>
                <a:latin typeface="Times New Roman"/>
                <a:cs typeface="Times New Roman"/>
              </a:rPr>
              <a:t>uniform.</a:t>
            </a:r>
            <a:endParaRPr sz="2400" dirty="0">
              <a:solidFill>
                <a:schemeClr val="tx1"/>
              </a:solidFill>
              <a:latin typeface="Times New Roman"/>
              <a:cs typeface="Times New Roman"/>
            </a:endParaRPr>
          </a:p>
          <a:p>
            <a:pPr>
              <a:lnSpc>
                <a:spcPct val="100000"/>
              </a:lnSpc>
              <a:spcBef>
                <a:spcPts val="35"/>
              </a:spcBef>
            </a:pPr>
            <a:endParaRPr sz="2050" dirty="0">
              <a:solidFill>
                <a:schemeClr val="tx1"/>
              </a:solidFill>
              <a:latin typeface="Times New Roman"/>
              <a:cs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876800" y="533400"/>
            <a:ext cx="4089400" cy="513080"/>
          </a:xfrm>
          <a:prstGeom prst="rect">
            <a:avLst/>
          </a:prstGeom>
        </p:spPr>
        <p:txBody>
          <a:bodyPr vert="horz" wrap="square" lIns="0" tIns="12700" rIns="0" bIns="0" rtlCol="0">
            <a:spAutoFit/>
          </a:bodyPr>
          <a:lstStyle/>
          <a:p>
            <a:pPr marL="12700">
              <a:lnSpc>
                <a:spcPct val="100000"/>
              </a:lnSpc>
              <a:spcBef>
                <a:spcPts val="100"/>
              </a:spcBef>
            </a:pPr>
            <a:r>
              <a:rPr u="none" spc="-10" dirty="0">
                <a:solidFill>
                  <a:srgbClr val="FF0000"/>
                </a:solidFill>
              </a:rPr>
              <a:t>Types</a:t>
            </a:r>
            <a:r>
              <a:rPr u="none" spc="-85" dirty="0">
                <a:solidFill>
                  <a:srgbClr val="FF0000"/>
                </a:solidFill>
              </a:rPr>
              <a:t> </a:t>
            </a:r>
            <a:r>
              <a:rPr u="none" dirty="0">
                <a:solidFill>
                  <a:srgbClr val="FF0000"/>
                </a:solidFill>
              </a:rPr>
              <a:t>of</a:t>
            </a:r>
            <a:r>
              <a:rPr u="none" spc="-70" dirty="0">
                <a:solidFill>
                  <a:srgbClr val="FF0000"/>
                </a:solidFill>
              </a:rPr>
              <a:t> </a:t>
            </a:r>
            <a:r>
              <a:rPr u="none" dirty="0">
                <a:solidFill>
                  <a:srgbClr val="FF0000"/>
                </a:solidFill>
              </a:rPr>
              <a:t>social</a:t>
            </a:r>
            <a:r>
              <a:rPr u="none" spc="-75" dirty="0">
                <a:solidFill>
                  <a:srgbClr val="FF0000"/>
                </a:solidFill>
              </a:rPr>
              <a:t> </a:t>
            </a:r>
            <a:r>
              <a:rPr u="none" spc="-10" dirty="0">
                <a:solidFill>
                  <a:srgbClr val="FF0000"/>
                </a:solidFill>
              </a:rPr>
              <a:t>change:</a:t>
            </a:r>
          </a:p>
        </p:txBody>
      </p:sp>
      <p:sp>
        <p:nvSpPr>
          <p:cNvPr id="3" name="object 3"/>
          <p:cNvSpPr txBox="1"/>
          <p:nvPr/>
        </p:nvSpPr>
        <p:spPr>
          <a:xfrm>
            <a:off x="2159000" y="2057400"/>
            <a:ext cx="8401050" cy="3761286"/>
          </a:xfrm>
          <a:prstGeom prst="rect">
            <a:avLst/>
          </a:prstGeom>
        </p:spPr>
        <p:txBody>
          <a:bodyPr vert="horz" wrap="square" lIns="0" tIns="31750" rIns="0" bIns="0" rtlCol="0">
            <a:spAutoFit/>
          </a:bodyPr>
          <a:lstStyle/>
          <a:p>
            <a:pPr marL="12700" marR="5080">
              <a:lnSpc>
                <a:spcPts val="2810"/>
              </a:lnSpc>
              <a:spcBef>
                <a:spcPts val="250"/>
              </a:spcBef>
            </a:pPr>
            <a:r>
              <a:rPr sz="2400" dirty="0">
                <a:solidFill>
                  <a:schemeClr val="tx1"/>
                </a:solidFill>
                <a:latin typeface="Times New Roman"/>
                <a:cs typeface="Times New Roman"/>
              </a:rPr>
              <a:t>According</a:t>
            </a:r>
            <a:r>
              <a:rPr sz="2400" spc="-45" dirty="0">
                <a:solidFill>
                  <a:schemeClr val="tx1"/>
                </a:solidFill>
                <a:latin typeface="Times New Roman"/>
                <a:cs typeface="Times New Roman"/>
              </a:rPr>
              <a:t> </a:t>
            </a:r>
            <a:r>
              <a:rPr sz="2400" dirty="0">
                <a:solidFill>
                  <a:schemeClr val="tx1"/>
                </a:solidFill>
                <a:latin typeface="Times New Roman"/>
                <a:cs typeface="Times New Roman"/>
              </a:rPr>
              <a:t>to</a:t>
            </a:r>
            <a:r>
              <a:rPr sz="2400" spc="-25" dirty="0">
                <a:solidFill>
                  <a:schemeClr val="tx1"/>
                </a:solidFill>
                <a:latin typeface="Times New Roman"/>
                <a:cs typeface="Times New Roman"/>
              </a:rPr>
              <a:t> </a:t>
            </a:r>
            <a:r>
              <a:rPr sz="2400" dirty="0">
                <a:solidFill>
                  <a:schemeClr val="tx1"/>
                </a:solidFill>
                <a:latin typeface="Times New Roman"/>
                <a:cs typeface="Times New Roman"/>
              </a:rPr>
              <a:t>cultural</a:t>
            </a:r>
            <a:r>
              <a:rPr sz="2400" spc="-30" dirty="0">
                <a:solidFill>
                  <a:schemeClr val="tx1"/>
                </a:solidFill>
                <a:latin typeface="Times New Roman"/>
                <a:cs typeface="Times New Roman"/>
              </a:rPr>
              <a:t> </a:t>
            </a:r>
            <a:r>
              <a:rPr sz="2400" dirty="0">
                <a:solidFill>
                  <a:schemeClr val="tx1"/>
                </a:solidFill>
                <a:latin typeface="Times New Roman"/>
                <a:cs typeface="Times New Roman"/>
              </a:rPr>
              <a:t>anthropologist</a:t>
            </a:r>
            <a:r>
              <a:rPr sz="2400" spc="80" dirty="0">
                <a:solidFill>
                  <a:schemeClr val="tx1"/>
                </a:solidFill>
                <a:latin typeface="Times New Roman"/>
                <a:cs typeface="Times New Roman"/>
              </a:rPr>
              <a:t> </a:t>
            </a:r>
            <a:r>
              <a:rPr sz="2400" b="1" dirty="0">
                <a:solidFill>
                  <a:schemeClr val="tx1"/>
                </a:solidFill>
                <a:latin typeface="Times New Roman"/>
                <a:cs typeface="Times New Roman"/>
              </a:rPr>
              <a:t>David</a:t>
            </a:r>
            <a:r>
              <a:rPr sz="2400" b="1" spc="-30" dirty="0">
                <a:solidFill>
                  <a:schemeClr val="tx1"/>
                </a:solidFill>
                <a:latin typeface="Times New Roman"/>
                <a:cs typeface="Times New Roman"/>
              </a:rPr>
              <a:t> </a:t>
            </a:r>
            <a:r>
              <a:rPr sz="2400" b="1" spc="-114" dirty="0">
                <a:solidFill>
                  <a:schemeClr val="tx1"/>
                </a:solidFill>
                <a:latin typeface="Times New Roman"/>
                <a:cs typeface="Times New Roman"/>
              </a:rPr>
              <a:t>F.</a:t>
            </a:r>
            <a:r>
              <a:rPr sz="2400" b="1" spc="-135" dirty="0">
                <a:solidFill>
                  <a:schemeClr val="tx1"/>
                </a:solidFill>
                <a:latin typeface="Times New Roman"/>
                <a:cs typeface="Times New Roman"/>
              </a:rPr>
              <a:t> </a:t>
            </a:r>
            <a:r>
              <a:rPr sz="2400" b="1" dirty="0">
                <a:solidFill>
                  <a:schemeClr val="tx1"/>
                </a:solidFill>
                <a:latin typeface="Times New Roman"/>
                <a:cs typeface="Times New Roman"/>
              </a:rPr>
              <a:t>Aberle</a:t>
            </a:r>
            <a:r>
              <a:rPr sz="2400" dirty="0">
                <a:solidFill>
                  <a:schemeClr val="tx1"/>
                </a:solidFill>
                <a:latin typeface="Times New Roman"/>
                <a:cs typeface="Times New Roman"/>
              </a:rPr>
              <a:t>,</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25" dirty="0">
                <a:solidFill>
                  <a:schemeClr val="tx1"/>
                </a:solidFill>
                <a:latin typeface="Times New Roman"/>
                <a:cs typeface="Times New Roman"/>
              </a:rPr>
              <a:t> </a:t>
            </a:r>
            <a:r>
              <a:rPr sz="2400" dirty="0">
                <a:solidFill>
                  <a:schemeClr val="tx1"/>
                </a:solidFill>
                <a:latin typeface="Times New Roman"/>
                <a:cs typeface="Times New Roman"/>
              </a:rPr>
              <a:t>four</a:t>
            </a:r>
            <a:r>
              <a:rPr sz="2400" spc="-20" dirty="0">
                <a:solidFill>
                  <a:schemeClr val="tx1"/>
                </a:solidFill>
                <a:latin typeface="Times New Roman"/>
                <a:cs typeface="Times New Roman"/>
              </a:rPr>
              <a:t> </a:t>
            </a:r>
            <a:r>
              <a:rPr sz="2400" spc="-10" dirty="0">
                <a:solidFill>
                  <a:schemeClr val="tx1"/>
                </a:solidFill>
                <a:latin typeface="Times New Roman"/>
                <a:cs typeface="Times New Roman"/>
              </a:rPr>
              <a:t>types </a:t>
            </a:r>
            <a:r>
              <a:rPr sz="2400" dirty="0">
                <a:solidFill>
                  <a:schemeClr val="tx1"/>
                </a:solidFill>
                <a:latin typeface="Times New Roman"/>
                <a:cs typeface="Times New Roman"/>
              </a:rPr>
              <a:t>of</a:t>
            </a:r>
            <a:r>
              <a:rPr sz="2400" spc="-3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2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20" dirty="0">
                <a:solidFill>
                  <a:schemeClr val="tx1"/>
                </a:solidFill>
                <a:latin typeface="Times New Roman"/>
                <a:cs typeface="Times New Roman"/>
              </a:rPr>
              <a:t> </a:t>
            </a:r>
            <a:r>
              <a:rPr sz="2400" spc="-10" dirty="0">
                <a:solidFill>
                  <a:schemeClr val="tx1"/>
                </a:solidFill>
                <a:latin typeface="Times New Roman"/>
                <a:cs typeface="Times New Roman"/>
              </a:rPr>
              <a:t>include:</a:t>
            </a:r>
            <a:endParaRPr sz="2400" dirty="0">
              <a:solidFill>
                <a:schemeClr val="tx1"/>
              </a:solidFill>
              <a:latin typeface="Times New Roman"/>
              <a:cs typeface="Times New Roman"/>
            </a:endParaRPr>
          </a:p>
          <a:p>
            <a:pPr>
              <a:lnSpc>
                <a:spcPct val="100000"/>
              </a:lnSpc>
              <a:spcBef>
                <a:spcPts val="55"/>
              </a:spcBef>
            </a:pPr>
            <a:endParaRPr sz="2250" dirty="0">
              <a:solidFill>
                <a:schemeClr val="tx1"/>
              </a:solidFill>
              <a:latin typeface="Times New Roman"/>
              <a:cs typeface="Times New Roman"/>
            </a:endParaRPr>
          </a:p>
          <a:p>
            <a:pPr marL="344170" indent="-332105">
              <a:lnSpc>
                <a:spcPct val="100000"/>
              </a:lnSpc>
              <a:buFont typeface="Segoe UI Symbol"/>
              <a:buChar char="❑"/>
              <a:tabLst>
                <a:tab pos="344805" algn="l"/>
              </a:tabLst>
            </a:pPr>
            <a:r>
              <a:rPr sz="2400" b="1" spc="-10" dirty="0" smtClean="0">
                <a:solidFill>
                  <a:schemeClr val="tx1"/>
                </a:solidFill>
                <a:latin typeface="Times New Roman"/>
                <a:cs typeface="Times New Roman"/>
              </a:rPr>
              <a:t>Alternative</a:t>
            </a:r>
            <a:endParaRPr lang="ar-SA" sz="2400" b="1" spc="-10" dirty="0" smtClean="0">
              <a:solidFill>
                <a:schemeClr val="tx1"/>
              </a:solidFill>
              <a:latin typeface="Times New Roman"/>
              <a:cs typeface="Times New Roman"/>
            </a:endParaRPr>
          </a:p>
          <a:p>
            <a:pPr marL="344170" indent="-332105">
              <a:lnSpc>
                <a:spcPct val="100000"/>
              </a:lnSpc>
              <a:buFont typeface="Segoe UI Symbol"/>
              <a:buChar char="❑"/>
              <a:tabLst>
                <a:tab pos="344805" algn="l"/>
              </a:tabLst>
            </a:pPr>
            <a:r>
              <a:rPr sz="2400" b="1" spc="-10" dirty="0" smtClean="0">
                <a:solidFill>
                  <a:schemeClr val="tx1"/>
                </a:solidFill>
                <a:latin typeface="Times New Roman"/>
                <a:cs typeface="Times New Roman"/>
              </a:rPr>
              <a:t>Redemptive</a:t>
            </a:r>
            <a:endParaRPr lang="ar-SA" sz="2400" b="1" spc="-10" dirty="0" smtClean="0">
              <a:solidFill>
                <a:schemeClr val="tx1"/>
              </a:solidFill>
              <a:latin typeface="Times New Roman"/>
              <a:cs typeface="Times New Roman"/>
            </a:endParaRPr>
          </a:p>
          <a:p>
            <a:pPr marL="344170" indent="-332105">
              <a:lnSpc>
                <a:spcPts val="2760"/>
              </a:lnSpc>
              <a:spcBef>
                <a:spcPts val="240"/>
              </a:spcBef>
              <a:buFont typeface="Segoe UI Symbol"/>
              <a:buChar char="❑"/>
              <a:tabLst>
                <a:tab pos="344805" algn="l"/>
              </a:tabLst>
            </a:pPr>
            <a:r>
              <a:rPr sz="2400" b="1" dirty="0" smtClean="0">
                <a:solidFill>
                  <a:schemeClr val="tx1"/>
                </a:solidFill>
                <a:latin typeface="Times New Roman"/>
                <a:cs typeface="Times New Roman"/>
              </a:rPr>
              <a:t>Reformative</a:t>
            </a:r>
            <a:r>
              <a:rPr sz="2400" b="1" spc="-70" dirty="0" smtClean="0">
                <a:solidFill>
                  <a:schemeClr val="tx1"/>
                </a:solidFill>
                <a:latin typeface="Times New Roman"/>
                <a:cs typeface="Times New Roman"/>
              </a:rPr>
              <a:t> </a:t>
            </a:r>
            <a:r>
              <a:rPr sz="2400" b="1" spc="-25" dirty="0">
                <a:solidFill>
                  <a:schemeClr val="tx1"/>
                </a:solidFill>
                <a:latin typeface="Times New Roman"/>
                <a:cs typeface="Times New Roman"/>
              </a:rPr>
              <a:t>and</a:t>
            </a:r>
            <a:endParaRPr sz="2400" dirty="0">
              <a:solidFill>
                <a:schemeClr val="tx1"/>
              </a:solidFill>
              <a:latin typeface="Times New Roman"/>
              <a:cs typeface="Times New Roman"/>
            </a:endParaRPr>
          </a:p>
          <a:p>
            <a:pPr marL="344170" indent="-332105">
              <a:lnSpc>
                <a:spcPct val="100000"/>
              </a:lnSpc>
              <a:spcBef>
                <a:spcPts val="240"/>
              </a:spcBef>
              <a:buFont typeface="Segoe UI Symbol"/>
              <a:buChar char="❑"/>
              <a:tabLst>
                <a:tab pos="344805" algn="l"/>
              </a:tabLst>
            </a:pPr>
            <a:r>
              <a:rPr sz="2400" b="1" spc="-10" dirty="0" smtClean="0">
                <a:solidFill>
                  <a:schemeClr val="tx1"/>
                </a:solidFill>
                <a:latin typeface="Times New Roman"/>
                <a:cs typeface="Times New Roman"/>
              </a:rPr>
              <a:t>Revolutionary</a:t>
            </a:r>
            <a:endParaRPr lang="ar-SA" sz="2400" b="1" spc="-10" dirty="0" smtClean="0">
              <a:solidFill>
                <a:schemeClr val="tx1"/>
              </a:solidFill>
              <a:latin typeface="Times New Roman"/>
              <a:cs typeface="Times New Roman"/>
            </a:endParaRPr>
          </a:p>
          <a:p>
            <a:pPr marL="12065">
              <a:lnSpc>
                <a:spcPct val="100000"/>
              </a:lnSpc>
              <a:spcBef>
                <a:spcPts val="240"/>
              </a:spcBef>
              <a:tabLst>
                <a:tab pos="344805" algn="l"/>
              </a:tabLst>
            </a:pPr>
            <a:r>
              <a:rPr sz="2400" dirty="0" smtClean="0">
                <a:solidFill>
                  <a:schemeClr val="tx1"/>
                </a:solidFill>
                <a:latin typeface="Times New Roman"/>
                <a:cs typeface="Times New Roman"/>
              </a:rPr>
              <a:t>These</a:t>
            </a:r>
            <a:r>
              <a:rPr sz="2400" spc="-25" dirty="0" smtClean="0">
                <a:solidFill>
                  <a:schemeClr val="tx1"/>
                </a:solidFill>
                <a:latin typeface="Times New Roman"/>
                <a:cs typeface="Times New Roman"/>
              </a:rPr>
              <a:t> </a:t>
            </a:r>
            <a:r>
              <a:rPr sz="2400" dirty="0">
                <a:solidFill>
                  <a:schemeClr val="tx1"/>
                </a:solidFill>
                <a:latin typeface="Times New Roman"/>
                <a:cs typeface="Times New Roman"/>
              </a:rPr>
              <a:t>different</a:t>
            </a:r>
            <a:r>
              <a:rPr sz="2400" spc="-15" dirty="0">
                <a:solidFill>
                  <a:schemeClr val="tx1"/>
                </a:solidFill>
                <a:latin typeface="Times New Roman"/>
                <a:cs typeface="Times New Roman"/>
              </a:rPr>
              <a:t> </a:t>
            </a:r>
            <a:r>
              <a:rPr sz="2400" dirty="0">
                <a:solidFill>
                  <a:schemeClr val="tx1"/>
                </a:solidFill>
                <a:latin typeface="Times New Roman"/>
                <a:cs typeface="Times New Roman"/>
              </a:rPr>
              <a:t>movements</a:t>
            </a:r>
            <a:r>
              <a:rPr sz="2400" spc="-20" dirty="0">
                <a:solidFill>
                  <a:schemeClr val="tx1"/>
                </a:solidFill>
                <a:latin typeface="Times New Roman"/>
                <a:cs typeface="Times New Roman"/>
              </a:rPr>
              <a:t> </a:t>
            </a:r>
            <a:r>
              <a:rPr sz="2400" dirty="0">
                <a:solidFill>
                  <a:schemeClr val="tx1"/>
                </a:solidFill>
                <a:latin typeface="Times New Roman"/>
                <a:cs typeface="Times New Roman"/>
              </a:rPr>
              <a:t>are</a:t>
            </a:r>
            <a:r>
              <a:rPr sz="2400" spc="-20" dirty="0">
                <a:solidFill>
                  <a:schemeClr val="tx1"/>
                </a:solidFill>
                <a:latin typeface="Times New Roman"/>
                <a:cs typeface="Times New Roman"/>
              </a:rPr>
              <a:t> </a:t>
            </a:r>
            <a:r>
              <a:rPr sz="2400" dirty="0">
                <a:solidFill>
                  <a:schemeClr val="tx1"/>
                </a:solidFill>
                <a:latin typeface="Times New Roman"/>
                <a:cs typeface="Times New Roman"/>
              </a:rPr>
              <a:t>distinguished</a:t>
            </a:r>
            <a:r>
              <a:rPr sz="2400" spc="-20" dirty="0">
                <a:solidFill>
                  <a:schemeClr val="tx1"/>
                </a:solidFill>
                <a:latin typeface="Times New Roman"/>
                <a:cs typeface="Times New Roman"/>
              </a:rPr>
              <a:t> </a:t>
            </a:r>
            <a:r>
              <a:rPr sz="2400" dirty="0">
                <a:solidFill>
                  <a:schemeClr val="tx1"/>
                </a:solidFill>
                <a:latin typeface="Times New Roman"/>
                <a:cs typeface="Times New Roman"/>
              </a:rPr>
              <a:t>by</a:t>
            </a:r>
            <a:r>
              <a:rPr sz="2400" spc="-15" dirty="0">
                <a:solidFill>
                  <a:schemeClr val="tx1"/>
                </a:solidFill>
                <a:latin typeface="Times New Roman"/>
                <a:cs typeface="Times New Roman"/>
              </a:rPr>
              <a:t> </a:t>
            </a:r>
            <a:r>
              <a:rPr sz="2400" dirty="0">
                <a:solidFill>
                  <a:schemeClr val="tx1"/>
                </a:solidFill>
                <a:latin typeface="Times New Roman"/>
                <a:cs typeface="Times New Roman"/>
              </a:rPr>
              <a:t>how</a:t>
            </a:r>
            <a:r>
              <a:rPr sz="2400" spc="-15" dirty="0">
                <a:solidFill>
                  <a:schemeClr val="tx1"/>
                </a:solidFill>
                <a:latin typeface="Times New Roman"/>
                <a:cs typeface="Times New Roman"/>
              </a:rPr>
              <a:t> </a:t>
            </a:r>
            <a:r>
              <a:rPr sz="2400" dirty="0">
                <a:solidFill>
                  <a:schemeClr val="tx1"/>
                </a:solidFill>
                <a:latin typeface="Times New Roman"/>
                <a:cs typeface="Times New Roman"/>
              </a:rPr>
              <a:t>much</a:t>
            </a:r>
            <a:r>
              <a:rPr sz="2400" spc="-20" dirty="0">
                <a:solidFill>
                  <a:schemeClr val="tx1"/>
                </a:solidFill>
                <a:latin typeface="Times New Roman"/>
                <a:cs typeface="Times New Roman"/>
              </a:rPr>
              <a:t> </a:t>
            </a:r>
            <a:r>
              <a:rPr sz="2400" spc="-10" dirty="0">
                <a:solidFill>
                  <a:schemeClr val="tx1"/>
                </a:solidFill>
                <a:latin typeface="Times New Roman"/>
                <a:cs typeface="Times New Roman"/>
              </a:rPr>
              <a:t>change </a:t>
            </a:r>
            <a:r>
              <a:rPr sz="2400" dirty="0">
                <a:solidFill>
                  <a:schemeClr val="tx1"/>
                </a:solidFill>
                <a:latin typeface="Times New Roman"/>
                <a:cs typeface="Times New Roman"/>
              </a:rPr>
              <a:t>they</a:t>
            </a:r>
            <a:r>
              <a:rPr sz="2400" spc="-30" dirty="0">
                <a:solidFill>
                  <a:schemeClr val="tx1"/>
                </a:solidFill>
                <a:latin typeface="Times New Roman"/>
                <a:cs typeface="Times New Roman"/>
              </a:rPr>
              <a:t> </a:t>
            </a:r>
            <a:r>
              <a:rPr sz="2400" dirty="0">
                <a:solidFill>
                  <a:schemeClr val="tx1"/>
                </a:solidFill>
                <a:latin typeface="Times New Roman"/>
                <a:cs typeface="Times New Roman"/>
              </a:rPr>
              <a:t>advocate</a:t>
            </a:r>
            <a:r>
              <a:rPr sz="2400" spc="-30" dirty="0">
                <a:solidFill>
                  <a:schemeClr val="tx1"/>
                </a:solidFill>
                <a:latin typeface="Times New Roman"/>
                <a:cs typeface="Times New Roman"/>
              </a:rPr>
              <a:t> </a:t>
            </a:r>
            <a:r>
              <a:rPr sz="2400" dirty="0">
                <a:solidFill>
                  <a:schemeClr val="tx1"/>
                </a:solidFill>
                <a:latin typeface="Times New Roman"/>
                <a:cs typeface="Times New Roman"/>
              </a:rPr>
              <a:t>and</a:t>
            </a:r>
            <a:r>
              <a:rPr sz="2400" spc="-30" dirty="0">
                <a:solidFill>
                  <a:schemeClr val="tx1"/>
                </a:solidFill>
                <a:latin typeface="Times New Roman"/>
                <a:cs typeface="Times New Roman"/>
              </a:rPr>
              <a:t> </a:t>
            </a:r>
            <a:r>
              <a:rPr sz="2400" dirty="0">
                <a:solidFill>
                  <a:schemeClr val="tx1"/>
                </a:solidFill>
                <a:latin typeface="Times New Roman"/>
                <a:cs typeface="Times New Roman"/>
              </a:rPr>
              <a:t>whether</a:t>
            </a:r>
            <a:r>
              <a:rPr sz="2400" spc="-25" dirty="0">
                <a:solidFill>
                  <a:schemeClr val="tx1"/>
                </a:solidFill>
                <a:latin typeface="Times New Roman"/>
                <a:cs typeface="Times New Roman"/>
              </a:rPr>
              <a:t> </a:t>
            </a:r>
            <a:r>
              <a:rPr sz="2400" dirty="0">
                <a:solidFill>
                  <a:schemeClr val="tx1"/>
                </a:solidFill>
                <a:latin typeface="Times New Roman"/>
                <a:cs typeface="Times New Roman"/>
              </a:rPr>
              <a:t>they</a:t>
            </a:r>
            <a:r>
              <a:rPr sz="2400" spc="-30" dirty="0">
                <a:solidFill>
                  <a:schemeClr val="tx1"/>
                </a:solidFill>
                <a:latin typeface="Times New Roman"/>
                <a:cs typeface="Times New Roman"/>
              </a:rPr>
              <a:t> </a:t>
            </a:r>
            <a:r>
              <a:rPr sz="2400" dirty="0">
                <a:solidFill>
                  <a:schemeClr val="tx1"/>
                </a:solidFill>
                <a:latin typeface="Times New Roman"/>
                <a:cs typeface="Times New Roman"/>
              </a:rPr>
              <a:t>target</a:t>
            </a:r>
            <a:r>
              <a:rPr sz="2400" spc="-25" dirty="0">
                <a:solidFill>
                  <a:schemeClr val="tx1"/>
                </a:solidFill>
                <a:latin typeface="Times New Roman"/>
                <a:cs typeface="Times New Roman"/>
              </a:rPr>
              <a:t> </a:t>
            </a:r>
            <a:r>
              <a:rPr sz="2400" dirty="0">
                <a:solidFill>
                  <a:schemeClr val="tx1"/>
                </a:solidFill>
                <a:latin typeface="Times New Roman"/>
                <a:cs typeface="Times New Roman"/>
              </a:rPr>
              <a:t>individuals</a:t>
            </a:r>
            <a:r>
              <a:rPr sz="2400" spc="-30" dirty="0">
                <a:solidFill>
                  <a:schemeClr val="tx1"/>
                </a:solidFill>
                <a:latin typeface="Times New Roman"/>
                <a:cs typeface="Times New Roman"/>
              </a:rPr>
              <a:t> </a:t>
            </a:r>
            <a:r>
              <a:rPr sz="2400" dirty="0">
                <a:solidFill>
                  <a:schemeClr val="tx1"/>
                </a:solidFill>
                <a:latin typeface="Times New Roman"/>
                <a:cs typeface="Times New Roman"/>
              </a:rPr>
              <a:t>or</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30" dirty="0">
                <a:solidFill>
                  <a:schemeClr val="tx1"/>
                </a:solidFill>
                <a:latin typeface="Times New Roman"/>
                <a:cs typeface="Times New Roman"/>
              </a:rPr>
              <a:t> </a:t>
            </a:r>
            <a:r>
              <a:rPr sz="2400" dirty="0">
                <a:solidFill>
                  <a:schemeClr val="tx1"/>
                </a:solidFill>
                <a:latin typeface="Times New Roman"/>
                <a:cs typeface="Times New Roman"/>
              </a:rPr>
              <a:t>entirety</a:t>
            </a:r>
            <a:r>
              <a:rPr sz="2400" spc="-30" dirty="0">
                <a:solidFill>
                  <a:schemeClr val="tx1"/>
                </a:solidFill>
                <a:latin typeface="Times New Roman"/>
                <a:cs typeface="Times New Roman"/>
              </a:rPr>
              <a:t> </a:t>
            </a:r>
            <a:r>
              <a:rPr sz="2400" dirty="0">
                <a:solidFill>
                  <a:schemeClr val="tx1"/>
                </a:solidFill>
                <a:latin typeface="Times New Roman"/>
                <a:cs typeface="Times New Roman"/>
              </a:rPr>
              <a:t>of</a:t>
            </a:r>
            <a:r>
              <a:rPr sz="2400" spc="-20" dirty="0">
                <a:solidFill>
                  <a:schemeClr val="tx1"/>
                </a:solidFill>
                <a:latin typeface="Times New Roman"/>
                <a:cs typeface="Times New Roman"/>
              </a:rPr>
              <a:t> </a:t>
            </a:r>
            <a:r>
              <a:rPr sz="2400" spc="-50" dirty="0">
                <a:solidFill>
                  <a:schemeClr val="tx1"/>
                </a:solidFill>
                <a:latin typeface="Times New Roman"/>
                <a:cs typeface="Times New Roman"/>
              </a:rPr>
              <a:t>a </a:t>
            </a:r>
            <a:r>
              <a:rPr sz="2400" spc="-10" dirty="0">
                <a:solidFill>
                  <a:schemeClr val="tx1"/>
                </a:solidFill>
                <a:latin typeface="Times New Roman"/>
                <a:cs typeface="Times New Roman"/>
              </a:rPr>
              <a:t>society.</a:t>
            </a:r>
            <a:endParaRPr sz="2400" dirty="0">
              <a:solidFill>
                <a:schemeClr val="tx1"/>
              </a:solidFill>
              <a:latin typeface="Times New Roman"/>
              <a:cs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16111" y="1195005"/>
            <a:ext cx="8734425" cy="4646930"/>
          </a:xfrm>
          <a:prstGeom prst="rect">
            <a:avLst/>
          </a:prstGeom>
        </p:spPr>
        <p:txBody>
          <a:bodyPr vert="horz" wrap="square" lIns="0" tIns="14604" rIns="0" bIns="0" rtlCol="0">
            <a:spAutoFit/>
          </a:bodyPr>
          <a:lstStyle/>
          <a:p>
            <a:pPr marL="274955" marR="125730" indent="-274955">
              <a:lnSpc>
                <a:spcPct val="107400"/>
              </a:lnSpc>
              <a:spcBef>
                <a:spcPts val="114"/>
              </a:spcBef>
              <a:buFont typeface="Segoe UI Symbol"/>
              <a:buChar char="⮚"/>
              <a:tabLst>
                <a:tab pos="274955" algn="l"/>
              </a:tabLst>
            </a:pPr>
            <a:r>
              <a:rPr sz="2400" b="1" dirty="0">
                <a:solidFill>
                  <a:srgbClr val="FF0000"/>
                </a:solidFill>
                <a:latin typeface="Times New Roman"/>
                <a:cs typeface="Times New Roman"/>
              </a:rPr>
              <a:t>Alternative</a:t>
            </a:r>
            <a:r>
              <a:rPr sz="2400" b="1" spc="-30" dirty="0">
                <a:solidFill>
                  <a:srgbClr val="FF0000"/>
                </a:solidFill>
                <a:latin typeface="Times New Roman"/>
                <a:cs typeface="Times New Roman"/>
              </a:rPr>
              <a:t> </a:t>
            </a:r>
            <a:r>
              <a:rPr sz="2400" b="1" dirty="0">
                <a:solidFill>
                  <a:srgbClr val="FF0000"/>
                </a:solidFill>
                <a:latin typeface="Times New Roman"/>
                <a:cs typeface="Times New Roman"/>
              </a:rPr>
              <a:t>social</a:t>
            </a:r>
            <a:r>
              <a:rPr sz="2400" b="1" spc="-25" dirty="0">
                <a:solidFill>
                  <a:srgbClr val="FF0000"/>
                </a:solidFill>
                <a:latin typeface="Times New Roman"/>
                <a:cs typeface="Times New Roman"/>
              </a:rPr>
              <a:t> </a:t>
            </a:r>
            <a:r>
              <a:rPr sz="2400" b="1" dirty="0">
                <a:solidFill>
                  <a:srgbClr val="FF0000"/>
                </a:solidFill>
                <a:latin typeface="Times New Roman"/>
                <a:cs typeface="Times New Roman"/>
              </a:rPr>
              <a:t>change</a:t>
            </a:r>
            <a:r>
              <a:rPr sz="2400" b="1" spc="10" dirty="0">
                <a:solidFill>
                  <a:srgbClr val="FF0000"/>
                </a:solidFill>
                <a:latin typeface="Times New Roman"/>
                <a:cs typeface="Times New Roman"/>
              </a:rPr>
              <a:t> </a:t>
            </a:r>
            <a:r>
              <a:rPr sz="2400" dirty="0">
                <a:solidFill>
                  <a:schemeClr val="tx1"/>
                </a:solidFill>
                <a:latin typeface="Times New Roman"/>
                <a:cs typeface="Times New Roman"/>
              </a:rPr>
              <a:t>operates</a:t>
            </a:r>
            <a:r>
              <a:rPr sz="2400" spc="-25" dirty="0">
                <a:solidFill>
                  <a:schemeClr val="tx1"/>
                </a:solidFill>
                <a:latin typeface="Times New Roman"/>
                <a:cs typeface="Times New Roman"/>
              </a:rPr>
              <a:t> </a:t>
            </a:r>
            <a:r>
              <a:rPr sz="2400" dirty="0">
                <a:solidFill>
                  <a:schemeClr val="tx1"/>
                </a:solidFill>
                <a:latin typeface="Times New Roman"/>
                <a:cs typeface="Times New Roman"/>
              </a:rPr>
              <a:t>at</a:t>
            </a:r>
            <a:r>
              <a:rPr sz="2400" spc="-25" dirty="0">
                <a:solidFill>
                  <a:schemeClr val="tx1"/>
                </a:solidFill>
                <a:latin typeface="Times New Roman"/>
                <a:cs typeface="Times New Roman"/>
              </a:rPr>
              <a:t> </a:t>
            </a:r>
            <a:r>
              <a:rPr sz="2400" dirty="0">
                <a:solidFill>
                  <a:schemeClr val="tx1"/>
                </a:solidFill>
                <a:latin typeface="Times New Roman"/>
                <a:cs typeface="Times New Roman"/>
              </a:rPr>
              <a:t>the</a:t>
            </a:r>
            <a:r>
              <a:rPr sz="2400" spc="-25" dirty="0">
                <a:solidFill>
                  <a:schemeClr val="tx1"/>
                </a:solidFill>
                <a:latin typeface="Times New Roman"/>
                <a:cs typeface="Times New Roman"/>
              </a:rPr>
              <a:t> </a:t>
            </a:r>
            <a:r>
              <a:rPr sz="2400" dirty="0">
                <a:solidFill>
                  <a:schemeClr val="tx1"/>
                </a:solidFill>
                <a:latin typeface="Times New Roman"/>
                <a:cs typeface="Times New Roman"/>
              </a:rPr>
              <a:t>individual</a:t>
            </a:r>
            <a:r>
              <a:rPr sz="2400" spc="-25" dirty="0">
                <a:solidFill>
                  <a:schemeClr val="tx1"/>
                </a:solidFill>
                <a:latin typeface="Times New Roman"/>
                <a:cs typeface="Times New Roman"/>
              </a:rPr>
              <a:t> </a:t>
            </a:r>
            <a:r>
              <a:rPr sz="2400" dirty="0">
                <a:solidFill>
                  <a:schemeClr val="tx1"/>
                </a:solidFill>
                <a:latin typeface="Times New Roman"/>
                <a:cs typeface="Times New Roman"/>
              </a:rPr>
              <a:t>level</a:t>
            </a:r>
            <a:r>
              <a:rPr sz="2400" spc="-25" dirty="0">
                <a:solidFill>
                  <a:schemeClr val="tx1"/>
                </a:solidFill>
                <a:latin typeface="Times New Roman"/>
                <a:cs typeface="Times New Roman"/>
              </a:rPr>
              <a:t> </a:t>
            </a:r>
            <a:r>
              <a:rPr sz="2400" dirty="0">
                <a:solidFill>
                  <a:schemeClr val="tx1"/>
                </a:solidFill>
                <a:latin typeface="Times New Roman"/>
                <a:cs typeface="Times New Roman"/>
              </a:rPr>
              <a:t>and</a:t>
            </a:r>
            <a:r>
              <a:rPr sz="2400" spc="-25" dirty="0">
                <a:solidFill>
                  <a:schemeClr val="tx1"/>
                </a:solidFill>
                <a:latin typeface="Times New Roman"/>
                <a:cs typeface="Times New Roman"/>
              </a:rPr>
              <a:t> </a:t>
            </a:r>
            <a:r>
              <a:rPr sz="2400" spc="-10" dirty="0">
                <a:solidFill>
                  <a:schemeClr val="tx1"/>
                </a:solidFill>
                <a:latin typeface="Times New Roman"/>
                <a:cs typeface="Times New Roman"/>
              </a:rPr>
              <a:t>seeks </a:t>
            </a:r>
            <a:r>
              <a:rPr sz="2400" dirty="0">
                <a:solidFill>
                  <a:schemeClr val="tx1"/>
                </a:solidFill>
                <a:latin typeface="Times New Roman"/>
                <a:cs typeface="Times New Roman"/>
              </a:rPr>
              <a:t>to</a:t>
            </a:r>
            <a:r>
              <a:rPr sz="2400" spc="-4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40" dirty="0">
                <a:solidFill>
                  <a:schemeClr val="tx1"/>
                </a:solidFill>
                <a:latin typeface="Times New Roman"/>
                <a:cs typeface="Times New Roman"/>
              </a:rPr>
              <a:t> </a:t>
            </a:r>
            <a:r>
              <a:rPr sz="2400" dirty="0">
                <a:solidFill>
                  <a:schemeClr val="tx1"/>
                </a:solidFill>
                <a:latin typeface="Times New Roman"/>
                <a:cs typeface="Times New Roman"/>
              </a:rPr>
              <a:t>minor</a:t>
            </a:r>
            <a:r>
              <a:rPr sz="2400" spc="-40" dirty="0">
                <a:solidFill>
                  <a:schemeClr val="tx1"/>
                </a:solidFill>
                <a:latin typeface="Times New Roman"/>
                <a:cs typeface="Times New Roman"/>
              </a:rPr>
              <a:t> </a:t>
            </a:r>
            <a:r>
              <a:rPr sz="2400" dirty="0">
                <a:solidFill>
                  <a:schemeClr val="tx1"/>
                </a:solidFill>
                <a:latin typeface="Times New Roman"/>
                <a:cs typeface="Times New Roman"/>
              </a:rPr>
              <a:t>aspects</a:t>
            </a:r>
            <a:r>
              <a:rPr sz="2400" spc="-40" dirty="0">
                <a:solidFill>
                  <a:schemeClr val="tx1"/>
                </a:solidFill>
                <a:latin typeface="Times New Roman"/>
                <a:cs typeface="Times New Roman"/>
              </a:rPr>
              <a:t> </a:t>
            </a:r>
            <a:r>
              <a:rPr sz="2400" dirty="0">
                <a:solidFill>
                  <a:schemeClr val="tx1"/>
                </a:solidFill>
                <a:latin typeface="Times New Roman"/>
                <a:cs typeface="Times New Roman"/>
              </a:rPr>
              <a:t>of</a:t>
            </a:r>
            <a:r>
              <a:rPr sz="2400" spc="-35" dirty="0">
                <a:solidFill>
                  <a:schemeClr val="tx1"/>
                </a:solidFill>
                <a:latin typeface="Times New Roman"/>
                <a:cs typeface="Times New Roman"/>
              </a:rPr>
              <a:t> </a:t>
            </a:r>
            <a:r>
              <a:rPr sz="2400" dirty="0">
                <a:solidFill>
                  <a:schemeClr val="tx1"/>
                </a:solidFill>
                <a:latin typeface="Times New Roman"/>
                <a:cs typeface="Times New Roman"/>
              </a:rPr>
              <a:t>behaviour.</a:t>
            </a:r>
            <a:r>
              <a:rPr sz="2400" spc="-35" dirty="0">
                <a:solidFill>
                  <a:schemeClr val="tx1"/>
                </a:solidFill>
                <a:latin typeface="Times New Roman"/>
                <a:cs typeface="Times New Roman"/>
              </a:rPr>
              <a:t> </a:t>
            </a:r>
            <a:r>
              <a:rPr sz="2400" dirty="0">
                <a:solidFill>
                  <a:schemeClr val="tx1"/>
                </a:solidFill>
                <a:latin typeface="Times New Roman"/>
                <a:cs typeface="Times New Roman"/>
              </a:rPr>
              <a:t>Campaigns</a:t>
            </a:r>
            <a:r>
              <a:rPr sz="2400" spc="-40" dirty="0">
                <a:solidFill>
                  <a:schemeClr val="tx1"/>
                </a:solidFill>
                <a:latin typeface="Times New Roman"/>
                <a:cs typeface="Times New Roman"/>
              </a:rPr>
              <a:t> </a:t>
            </a:r>
            <a:r>
              <a:rPr sz="2400" dirty="0">
                <a:solidFill>
                  <a:schemeClr val="tx1"/>
                </a:solidFill>
                <a:latin typeface="Times New Roman"/>
                <a:cs typeface="Times New Roman"/>
              </a:rPr>
              <a:t>against</a:t>
            </a:r>
            <a:r>
              <a:rPr sz="2400" spc="-40" dirty="0">
                <a:solidFill>
                  <a:schemeClr val="tx1"/>
                </a:solidFill>
                <a:latin typeface="Times New Roman"/>
                <a:cs typeface="Times New Roman"/>
              </a:rPr>
              <a:t> </a:t>
            </a:r>
            <a:r>
              <a:rPr sz="2400" spc="-10" dirty="0">
                <a:solidFill>
                  <a:schemeClr val="tx1"/>
                </a:solidFill>
                <a:latin typeface="Times New Roman"/>
                <a:cs typeface="Times New Roman"/>
              </a:rPr>
              <a:t>texting </a:t>
            </a:r>
            <a:r>
              <a:rPr sz="2400" dirty="0">
                <a:solidFill>
                  <a:schemeClr val="tx1"/>
                </a:solidFill>
                <a:latin typeface="Times New Roman"/>
                <a:cs typeface="Times New Roman"/>
              </a:rPr>
              <a:t>and</a:t>
            </a:r>
            <a:r>
              <a:rPr sz="2400" spc="-25" dirty="0">
                <a:solidFill>
                  <a:schemeClr val="tx1"/>
                </a:solidFill>
                <a:latin typeface="Times New Roman"/>
                <a:cs typeface="Times New Roman"/>
              </a:rPr>
              <a:t> </a:t>
            </a:r>
            <a:r>
              <a:rPr sz="2400" dirty="0">
                <a:solidFill>
                  <a:schemeClr val="tx1"/>
                </a:solidFill>
                <a:latin typeface="Times New Roman"/>
                <a:cs typeface="Times New Roman"/>
              </a:rPr>
              <a:t>driving</a:t>
            </a:r>
            <a:r>
              <a:rPr sz="2400" spc="-15" dirty="0">
                <a:solidFill>
                  <a:schemeClr val="tx1"/>
                </a:solidFill>
                <a:latin typeface="Times New Roman"/>
                <a:cs typeface="Times New Roman"/>
              </a:rPr>
              <a:t> </a:t>
            </a:r>
            <a:r>
              <a:rPr sz="2400" dirty="0">
                <a:solidFill>
                  <a:schemeClr val="tx1"/>
                </a:solidFill>
                <a:latin typeface="Times New Roman"/>
                <a:cs typeface="Times New Roman"/>
              </a:rPr>
              <a:t>are</a:t>
            </a:r>
            <a:r>
              <a:rPr sz="2400" spc="-20" dirty="0">
                <a:solidFill>
                  <a:schemeClr val="tx1"/>
                </a:solidFill>
                <a:latin typeface="Times New Roman"/>
                <a:cs typeface="Times New Roman"/>
              </a:rPr>
              <a:t> </a:t>
            </a:r>
            <a:r>
              <a:rPr sz="2400" dirty="0">
                <a:solidFill>
                  <a:schemeClr val="tx1"/>
                </a:solidFill>
                <a:latin typeface="Times New Roman"/>
                <a:cs typeface="Times New Roman"/>
              </a:rPr>
              <a:t>an</a:t>
            </a:r>
            <a:r>
              <a:rPr sz="2400" spc="-20" dirty="0">
                <a:solidFill>
                  <a:schemeClr val="tx1"/>
                </a:solidFill>
                <a:latin typeface="Times New Roman"/>
                <a:cs typeface="Times New Roman"/>
              </a:rPr>
              <a:t> </a:t>
            </a:r>
            <a:r>
              <a:rPr sz="2400" dirty="0">
                <a:solidFill>
                  <a:schemeClr val="tx1"/>
                </a:solidFill>
                <a:latin typeface="Times New Roman"/>
                <a:cs typeface="Times New Roman"/>
              </a:rPr>
              <a:t>example</a:t>
            </a:r>
            <a:r>
              <a:rPr sz="2400" spc="-20" dirty="0">
                <a:solidFill>
                  <a:schemeClr val="tx1"/>
                </a:solidFill>
                <a:latin typeface="Times New Roman"/>
                <a:cs typeface="Times New Roman"/>
              </a:rPr>
              <a:t> </a:t>
            </a:r>
            <a:r>
              <a:rPr sz="2400" dirty="0">
                <a:solidFill>
                  <a:schemeClr val="tx1"/>
                </a:solidFill>
                <a:latin typeface="Times New Roman"/>
                <a:cs typeface="Times New Roman"/>
              </a:rPr>
              <a:t>of</a:t>
            </a:r>
            <a:r>
              <a:rPr sz="2400" spc="-15" dirty="0">
                <a:solidFill>
                  <a:schemeClr val="tx1"/>
                </a:solidFill>
                <a:latin typeface="Times New Roman"/>
                <a:cs typeface="Times New Roman"/>
              </a:rPr>
              <a:t> </a:t>
            </a:r>
            <a:r>
              <a:rPr sz="2400" dirty="0">
                <a:solidFill>
                  <a:schemeClr val="tx1"/>
                </a:solidFill>
                <a:latin typeface="Times New Roman"/>
                <a:cs typeface="Times New Roman"/>
              </a:rPr>
              <a:t>alternative</a:t>
            </a:r>
            <a:r>
              <a:rPr sz="2400" spc="-2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2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20" dirty="0">
                <a:solidFill>
                  <a:schemeClr val="tx1"/>
                </a:solidFill>
                <a:latin typeface="Times New Roman"/>
                <a:cs typeface="Times New Roman"/>
              </a:rPr>
              <a:t> </a:t>
            </a:r>
            <a:r>
              <a:rPr sz="2400" dirty="0">
                <a:solidFill>
                  <a:schemeClr val="tx1"/>
                </a:solidFill>
                <a:latin typeface="Times New Roman"/>
                <a:cs typeface="Times New Roman"/>
              </a:rPr>
              <a:t>in</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20" dirty="0">
                <a:solidFill>
                  <a:schemeClr val="tx1"/>
                </a:solidFill>
                <a:latin typeface="Times New Roman"/>
                <a:cs typeface="Times New Roman"/>
              </a:rPr>
              <a:t> </a:t>
            </a:r>
            <a:r>
              <a:rPr sz="2400" spc="-10" dirty="0">
                <a:solidFill>
                  <a:schemeClr val="tx1"/>
                </a:solidFill>
                <a:latin typeface="Times New Roman"/>
                <a:cs typeface="Times New Roman"/>
              </a:rPr>
              <a:t>sense </a:t>
            </a:r>
            <a:r>
              <a:rPr sz="2400" dirty="0">
                <a:solidFill>
                  <a:schemeClr val="tx1"/>
                </a:solidFill>
                <a:latin typeface="Times New Roman"/>
                <a:cs typeface="Times New Roman"/>
              </a:rPr>
              <a:t>that</a:t>
            </a:r>
            <a:r>
              <a:rPr sz="2400" spc="-35" dirty="0">
                <a:solidFill>
                  <a:schemeClr val="tx1"/>
                </a:solidFill>
                <a:latin typeface="Times New Roman"/>
                <a:cs typeface="Times New Roman"/>
              </a:rPr>
              <a:t> </a:t>
            </a:r>
            <a:r>
              <a:rPr sz="2400" dirty="0">
                <a:solidFill>
                  <a:schemeClr val="tx1"/>
                </a:solidFill>
                <a:latin typeface="Times New Roman"/>
                <a:cs typeface="Times New Roman"/>
              </a:rPr>
              <a:t>they</a:t>
            </a:r>
            <a:r>
              <a:rPr sz="2400" spc="-20" dirty="0">
                <a:solidFill>
                  <a:schemeClr val="tx1"/>
                </a:solidFill>
                <a:latin typeface="Times New Roman"/>
                <a:cs typeface="Times New Roman"/>
              </a:rPr>
              <a:t> </a:t>
            </a:r>
            <a:r>
              <a:rPr sz="2400" dirty="0">
                <a:solidFill>
                  <a:schemeClr val="tx1"/>
                </a:solidFill>
                <a:latin typeface="Times New Roman"/>
                <a:cs typeface="Times New Roman"/>
              </a:rPr>
              <a:t>advocate</a:t>
            </a:r>
            <a:r>
              <a:rPr sz="2400" spc="-20" dirty="0">
                <a:solidFill>
                  <a:schemeClr val="tx1"/>
                </a:solidFill>
                <a:latin typeface="Times New Roman"/>
                <a:cs typeface="Times New Roman"/>
              </a:rPr>
              <a:t> </a:t>
            </a:r>
            <a:r>
              <a:rPr sz="2400" dirty="0">
                <a:solidFill>
                  <a:schemeClr val="tx1"/>
                </a:solidFill>
                <a:latin typeface="Times New Roman"/>
                <a:cs typeface="Times New Roman"/>
              </a:rPr>
              <a:t>a</a:t>
            </a:r>
            <a:r>
              <a:rPr sz="2400" spc="-20" dirty="0">
                <a:solidFill>
                  <a:schemeClr val="tx1"/>
                </a:solidFill>
                <a:latin typeface="Times New Roman"/>
                <a:cs typeface="Times New Roman"/>
              </a:rPr>
              <a:t> </a:t>
            </a:r>
            <a:r>
              <a:rPr sz="2400" dirty="0">
                <a:solidFill>
                  <a:schemeClr val="tx1"/>
                </a:solidFill>
                <a:latin typeface="Times New Roman"/>
                <a:cs typeface="Times New Roman"/>
              </a:rPr>
              <a:t>small</a:t>
            </a:r>
            <a:r>
              <a:rPr sz="2400" spc="-2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25" dirty="0">
                <a:solidFill>
                  <a:schemeClr val="tx1"/>
                </a:solidFill>
                <a:latin typeface="Times New Roman"/>
                <a:cs typeface="Times New Roman"/>
              </a:rPr>
              <a:t> </a:t>
            </a:r>
            <a:r>
              <a:rPr sz="2400" dirty="0">
                <a:solidFill>
                  <a:schemeClr val="tx1"/>
                </a:solidFill>
                <a:latin typeface="Times New Roman"/>
                <a:cs typeface="Times New Roman"/>
              </a:rPr>
              <a:t>in</a:t>
            </a:r>
            <a:r>
              <a:rPr sz="2400" spc="-20" dirty="0">
                <a:solidFill>
                  <a:schemeClr val="tx1"/>
                </a:solidFill>
                <a:latin typeface="Times New Roman"/>
                <a:cs typeface="Times New Roman"/>
              </a:rPr>
              <a:t> </a:t>
            </a:r>
            <a:r>
              <a:rPr sz="2400" dirty="0">
                <a:solidFill>
                  <a:schemeClr val="tx1"/>
                </a:solidFill>
                <a:latin typeface="Times New Roman"/>
                <a:cs typeface="Times New Roman"/>
              </a:rPr>
              <a:t>behaviour</a:t>
            </a:r>
            <a:r>
              <a:rPr sz="2400" spc="-15" dirty="0">
                <a:solidFill>
                  <a:schemeClr val="tx1"/>
                </a:solidFill>
                <a:latin typeface="Times New Roman"/>
                <a:cs typeface="Times New Roman"/>
              </a:rPr>
              <a:t> </a:t>
            </a:r>
            <a:r>
              <a:rPr sz="2400" dirty="0">
                <a:solidFill>
                  <a:schemeClr val="tx1"/>
                </a:solidFill>
                <a:latin typeface="Times New Roman"/>
                <a:cs typeface="Times New Roman"/>
              </a:rPr>
              <a:t>and</a:t>
            </a:r>
            <a:r>
              <a:rPr sz="2400" spc="-20" dirty="0">
                <a:solidFill>
                  <a:schemeClr val="tx1"/>
                </a:solidFill>
                <a:latin typeface="Times New Roman"/>
                <a:cs typeface="Times New Roman"/>
              </a:rPr>
              <a:t> </a:t>
            </a:r>
            <a:r>
              <a:rPr sz="2400" dirty="0">
                <a:solidFill>
                  <a:schemeClr val="tx1"/>
                </a:solidFill>
                <a:latin typeface="Times New Roman"/>
                <a:cs typeface="Times New Roman"/>
              </a:rPr>
              <a:t>advocate</a:t>
            </a:r>
            <a:r>
              <a:rPr sz="2400" spc="-20" dirty="0">
                <a:solidFill>
                  <a:schemeClr val="tx1"/>
                </a:solidFill>
                <a:latin typeface="Times New Roman"/>
                <a:cs typeface="Times New Roman"/>
              </a:rPr>
              <a:t> this</a:t>
            </a:r>
            <a:endParaRPr sz="2400" dirty="0">
              <a:solidFill>
                <a:schemeClr val="tx1"/>
              </a:solidFill>
              <a:latin typeface="Times New Roman"/>
              <a:cs typeface="Times New Roman"/>
            </a:endParaRPr>
          </a:p>
          <a:p>
            <a:pPr marL="355600">
              <a:lnSpc>
                <a:spcPct val="100000"/>
              </a:lnSpc>
              <a:spcBef>
                <a:spcPts val="480"/>
              </a:spcBef>
            </a:pPr>
            <a:r>
              <a:rPr sz="2400" dirty="0">
                <a:solidFill>
                  <a:schemeClr val="tx1"/>
                </a:solidFill>
                <a:latin typeface="Times New Roman"/>
                <a:cs typeface="Times New Roman"/>
              </a:rPr>
              <a:t>change</a:t>
            </a:r>
            <a:r>
              <a:rPr sz="2400" spc="-25" dirty="0">
                <a:solidFill>
                  <a:schemeClr val="tx1"/>
                </a:solidFill>
                <a:latin typeface="Times New Roman"/>
                <a:cs typeface="Times New Roman"/>
              </a:rPr>
              <a:t> </a:t>
            </a:r>
            <a:r>
              <a:rPr sz="2400" dirty="0">
                <a:solidFill>
                  <a:schemeClr val="tx1"/>
                </a:solidFill>
                <a:latin typeface="Times New Roman"/>
                <a:cs typeface="Times New Roman"/>
              </a:rPr>
              <a:t>on</a:t>
            </a:r>
            <a:r>
              <a:rPr sz="2400" spc="-10" dirty="0">
                <a:solidFill>
                  <a:schemeClr val="tx1"/>
                </a:solidFill>
                <a:latin typeface="Times New Roman"/>
                <a:cs typeface="Times New Roman"/>
              </a:rPr>
              <a:t> </a:t>
            </a:r>
            <a:r>
              <a:rPr sz="2400" dirty="0">
                <a:solidFill>
                  <a:schemeClr val="tx1"/>
                </a:solidFill>
                <a:latin typeface="Times New Roman"/>
                <a:cs typeface="Times New Roman"/>
              </a:rPr>
              <a:t>a</a:t>
            </a:r>
            <a:r>
              <a:rPr sz="2400" spc="-15" dirty="0">
                <a:solidFill>
                  <a:schemeClr val="tx1"/>
                </a:solidFill>
                <a:latin typeface="Times New Roman"/>
                <a:cs typeface="Times New Roman"/>
              </a:rPr>
              <a:t> </a:t>
            </a:r>
            <a:r>
              <a:rPr sz="2400" dirty="0">
                <a:solidFill>
                  <a:schemeClr val="tx1"/>
                </a:solidFill>
                <a:latin typeface="Times New Roman"/>
                <a:cs typeface="Times New Roman"/>
              </a:rPr>
              <a:t>fairly</a:t>
            </a:r>
            <a:r>
              <a:rPr sz="2400" spc="-10" dirty="0">
                <a:solidFill>
                  <a:schemeClr val="tx1"/>
                </a:solidFill>
                <a:latin typeface="Times New Roman"/>
                <a:cs typeface="Times New Roman"/>
              </a:rPr>
              <a:t> </a:t>
            </a:r>
            <a:r>
              <a:rPr sz="2400" dirty="0">
                <a:solidFill>
                  <a:schemeClr val="tx1"/>
                </a:solidFill>
                <a:latin typeface="Times New Roman"/>
                <a:cs typeface="Times New Roman"/>
              </a:rPr>
              <a:t>small</a:t>
            </a:r>
            <a:r>
              <a:rPr sz="2400" spc="-10" dirty="0">
                <a:solidFill>
                  <a:schemeClr val="tx1"/>
                </a:solidFill>
                <a:latin typeface="Times New Roman"/>
                <a:cs typeface="Times New Roman"/>
              </a:rPr>
              <a:t> scale.</a:t>
            </a:r>
            <a:endParaRPr sz="2400" dirty="0">
              <a:solidFill>
                <a:schemeClr val="tx1"/>
              </a:solidFill>
              <a:latin typeface="Times New Roman"/>
              <a:cs typeface="Times New Roman"/>
            </a:endParaRPr>
          </a:p>
          <a:p>
            <a:pPr marL="274955" marR="128270" indent="-274955">
              <a:lnSpc>
                <a:spcPct val="107300"/>
              </a:lnSpc>
              <a:spcBef>
                <a:spcPts val="1560"/>
              </a:spcBef>
              <a:buFont typeface="Segoe UI Symbol"/>
              <a:buChar char="⮚"/>
              <a:tabLst>
                <a:tab pos="274955" algn="l"/>
                <a:tab pos="1455420" algn="l"/>
                <a:tab pos="1734820" algn="l"/>
                <a:tab pos="1810385" algn="l"/>
                <a:tab pos="2249170" algn="l"/>
                <a:tab pos="2401570" algn="l"/>
                <a:tab pos="3430270" algn="l"/>
                <a:tab pos="3836670" algn="l"/>
                <a:tab pos="3933190" algn="l"/>
                <a:tab pos="5360035" algn="l"/>
                <a:tab pos="5650865" algn="l"/>
                <a:tab pos="6223000" algn="l"/>
                <a:tab pos="6250305" algn="l"/>
                <a:tab pos="6967855" algn="l"/>
                <a:tab pos="7310755" algn="l"/>
                <a:tab pos="8343265" algn="l"/>
              </a:tabLst>
            </a:pPr>
            <a:r>
              <a:rPr sz="2400" b="1" dirty="0">
                <a:solidFill>
                  <a:srgbClr val="FF0000"/>
                </a:solidFill>
                <a:latin typeface="Times New Roman"/>
                <a:cs typeface="Times New Roman"/>
              </a:rPr>
              <a:t>Redemptive</a:t>
            </a:r>
            <a:r>
              <a:rPr sz="2400" b="1" spc="-30" dirty="0">
                <a:solidFill>
                  <a:srgbClr val="FF0000"/>
                </a:solidFill>
                <a:latin typeface="Times New Roman"/>
                <a:cs typeface="Times New Roman"/>
              </a:rPr>
              <a:t> </a:t>
            </a:r>
            <a:r>
              <a:rPr sz="2400" b="1" dirty="0">
                <a:solidFill>
                  <a:srgbClr val="FF0000"/>
                </a:solidFill>
                <a:latin typeface="Times New Roman"/>
                <a:cs typeface="Times New Roman"/>
              </a:rPr>
              <a:t>social</a:t>
            </a:r>
            <a:r>
              <a:rPr sz="2400" b="1" spc="-25" dirty="0">
                <a:solidFill>
                  <a:srgbClr val="FF0000"/>
                </a:solidFill>
                <a:latin typeface="Times New Roman"/>
                <a:cs typeface="Times New Roman"/>
              </a:rPr>
              <a:t> </a:t>
            </a:r>
            <a:r>
              <a:rPr sz="2400" b="1" dirty="0">
                <a:solidFill>
                  <a:srgbClr val="FF0000"/>
                </a:solidFill>
                <a:latin typeface="Times New Roman"/>
                <a:cs typeface="Times New Roman"/>
              </a:rPr>
              <a:t>change</a:t>
            </a:r>
            <a:r>
              <a:rPr sz="2400" b="1" spc="10" dirty="0">
                <a:solidFill>
                  <a:srgbClr val="FF0000"/>
                </a:solidFill>
                <a:latin typeface="Times New Roman"/>
                <a:cs typeface="Times New Roman"/>
              </a:rPr>
              <a:t> </a:t>
            </a:r>
            <a:r>
              <a:rPr sz="2400" dirty="0">
                <a:solidFill>
                  <a:schemeClr val="tx1"/>
                </a:solidFill>
                <a:latin typeface="Times New Roman"/>
                <a:cs typeface="Times New Roman"/>
              </a:rPr>
              <a:t>functions</a:t>
            </a:r>
            <a:r>
              <a:rPr sz="2400" spc="-25" dirty="0">
                <a:solidFill>
                  <a:schemeClr val="tx1"/>
                </a:solidFill>
                <a:latin typeface="Times New Roman"/>
                <a:cs typeface="Times New Roman"/>
              </a:rPr>
              <a:t> </a:t>
            </a:r>
            <a:r>
              <a:rPr sz="2400" dirty="0">
                <a:solidFill>
                  <a:schemeClr val="tx1"/>
                </a:solidFill>
                <a:latin typeface="Times New Roman"/>
                <a:cs typeface="Times New Roman"/>
              </a:rPr>
              <a:t>on</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25" dirty="0">
                <a:solidFill>
                  <a:schemeClr val="tx1"/>
                </a:solidFill>
                <a:latin typeface="Times New Roman"/>
                <a:cs typeface="Times New Roman"/>
              </a:rPr>
              <a:t> </a:t>
            </a:r>
            <a:r>
              <a:rPr sz="2400" dirty="0">
                <a:solidFill>
                  <a:schemeClr val="tx1"/>
                </a:solidFill>
                <a:latin typeface="Times New Roman"/>
                <a:cs typeface="Times New Roman"/>
              </a:rPr>
              <a:t>individual</a:t>
            </a:r>
            <a:r>
              <a:rPr sz="2400" spc="-25" dirty="0">
                <a:solidFill>
                  <a:schemeClr val="tx1"/>
                </a:solidFill>
                <a:latin typeface="Times New Roman"/>
                <a:cs typeface="Times New Roman"/>
              </a:rPr>
              <a:t> </a:t>
            </a:r>
            <a:r>
              <a:rPr sz="2400" dirty="0">
                <a:solidFill>
                  <a:schemeClr val="tx1"/>
                </a:solidFill>
                <a:latin typeface="Times New Roman"/>
                <a:cs typeface="Times New Roman"/>
              </a:rPr>
              <a:t>level</a:t>
            </a:r>
            <a:r>
              <a:rPr sz="2400" spc="-25" dirty="0">
                <a:solidFill>
                  <a:schemeClr val="tx1"/>
                </a:solidFill>
                <a:latin typeface="Times New Roman"/>
                <a:cs typeface="Times New Roman"/>
              </a:rPr>
              <a:t> but </a:t>
            </a:r>
            <a:r>
              <a:rPr sz="2400" dirty="0">
                <a:solidFill>
                  <a:schemeClr val="tx1"/>
                </a:solidFill>
                <a:latin typeface="Times New Roman"/>
                <a:cs typeface="Times New Roman"/>
              </a:rPr>
              <a:t>advocates</a:t>
            </a:r>
            <a:r>
              <a:rPr sz="2400" spc="-30" dirty="0">
                <a:solidFill>
                  <a:schemeClr val="tx1"/>
                </a:solidFill>
                <a:latin typeface="Times New Roman"/>
                <a:cs typeface="Times New Roman"/>
              </a:rPr>
              <a:t> </a:t>
            </a:r>
            <a:r>
              <a:rPr sz="2400" dirty="0">
                <a:solidFill>
                  <a:schemeClr val="tx1"/>
                </a:solidFill>
                <a:latin typeface="Times New Roman"/>
                <a:cs typeface="Times New Roman"/>
              </a:rPr>
              <a:t>a</a:t>
            </a:r>
            <a:r>
              <a:rPr sz="2400" spc="-25" dirty="0">
                <a:solidFill>
                  <a:schemeClr val="tx1"/>
                </a:solidFill>
                <a:latin typeface="Times New Roman"/>
                <a:cs typeface="Times New Roman"/>
              </a:rPr>
              <a:t> </a:t>
            </a:r>
            <a:r>
              <a:rPr sz="2400" dirty="0">
                <a:solidFill>
                  <a:schemeClr val="tx1"/>
                </a:solidFill>
                <a:latin typeface="Times New Roman"/>
                <a:cs typeface="Times New Roman"/>
              </a:rPr>
              <a:t>dramatic</a:t>
            </a:r>
            <a:r>
              <a:rPr sz="2400" spc="-2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25" dirty="0">
                <a:solidFill>
                  <a:schemeClr val="tx1"/>
                </a:solidFill>
                <a:latin typeface="Times New Roman"/>
                <a:cs typeface="Times New Roman"/>
              </a:rPr>
              <a:t> </a:t>
            </a:r>
            <a:r>
              <a:rPr sz="2400" dirty="0">
                <a:solidFill>
                  <a:schemeClr val="tx1"/>
                </a:solidFill>
                <a:latin typeface="Times New Roman"/>
                <a:cs typeface="Times New Roman"/>
              </a:rPr>
              <a:t>within</a:t>
            </a:r>
            <a:r>
              <a:rPr sz="2400" spc="-25" dirty="0">
                <a:solidFill>
                  <a:schemeClr val="tx1"/>
                </a:solidFill>
                <a:latin typeface="Times New Roman"/>
                <a:cs typeface="Times New Roman"/>
              </a:rPr>
              <a:t> </a:t>
            </a:r>
            <a:r>
              <a:rPr sz="2400" dirty="0">
                <a:solidFill>
                  <a:schemeClr val="tx1"/>
                </a:solidFill>
                <a:latin typeface="Times New Roman"/>
                <a:cs typeface="Times New Roman"/>
              </a:rPr>
              <a:t>the</a:t>
            </a:r>
            <a:r>
              <a:rPr sz="2400" spc="-25" dirty="0">
                <a:solidFill>
                  <a:schemeClr val="tx1"/>
                </a:solidFill>
                <a:latin typeface="Times New Roman"/>
                <a:cs typeface="Times New Roman"/>
              </a:rPr>
              <a:t> </a:t>
            </a:r>
            <a:r>
              <a:rPr sz="2400" dirty="0">
                <a:solidFill>
                  <a:schemeClr val="tx1"/>
                </a:solidFill>
                <a:latin typeface="Times New Roman"/>
                <a:cs typeface="Times New Roman"/>
              </a:rPr>
              <a:t>individual.</a:t>
            </a:r>
            <a:r>
              <a:rPr sz="2400" spc="-70" dirty="0">
                <a:solidFill>
                  <a:schemeClr val="tx1"/>
                </a:solidFill>
                <a:latin typeface="Times New Roman"/>
                <a:cs typeface="Times New Roman"/>
              </a:rPr>
              <a:t> </a:t>
            </a:r>
            <a:r>
              <a:rPr sz="2400" dirty="0">
                <a:solidFill>
                  <a:schemeClr val="tx1"/>
                </a:solidFill>
                <a:latin typeface="Times New Roman"/>
                <a:cs typeface="Times New Roman"/>
              </a:rPr>
              <a:t>The</a:t>
            </a:r>
            <a:r>
              <a:rPr sz="2400" spc="-25" dirty="0">
                <a:solidFill>
                  <a:schemeClr val="tx1"/>
                </a:solidFill>
                <a:latin typeface="Times New Roman"/>
                <a:cs typeface="Times New Roman"/>
              </a:rPr>
              <a:t> </a:t>
            </a:r>
            <a:r>
              <a:rPr sz="2400" dirty="0">
                <a:solidFill>
                  <a:schemeClr val="tx1"/>
                </a:solidFill>
                <a:latin typeface="Times New Roman"/>
                <a:cs typeface="Times New Roman"/>
              </a:rPr>
              <a:t>spread</a:t>
            </a:r>
            <a:r>
              <a:rPr sz="2400" spc="-25" dirty="0">
                <a:solidFill>
                  <a:schemeClr val="tx1"/>
                </a:solidFill>
                <a:latin typeface="Times New Roman"/>
                <a:cs typeface="Times New Roman"/>
              </a:rPr>
              <a:t> of </a:t>
            </a:r>
            <a:r>
              <a:rPr sz="2400" spc="-10" dirty="0">
                <a:solidFill>
                  <a:schemeClr val="tx1"/>
                </a:solidFill>
                <a:latin typeface="Times New Roman"/>
                <a:cs typeface="Times New Roman"/>
              </a:rPr>
              <a:t>religion</a:t>
            </a:r>
            <a:r>
              <a:rPr sz="2400" dirty="0">
                <a:solidFill>
                  <a:schemeClr val="tx1"/>
                </a:solidFill>
                <a:latin typeface="Times New Roman"/>
                <a:cs typeface="Times New Roman"/>
              </a:rPr>
              <a:t>	</a:t>
            </a:r>
            <a:r>
              <a:rPr sz="2400" spc="-25" dirty="0">
                <a:solidFill>
                  <a:schemeClr val="tx1"/>
                </a:solidFill>
                <a:latin typeface="Times New Roman"/>
                <a:cs typeface="Times New Roman"/>
              </a:rPr>
              <a:t>is</a:t>
            </a:r>
            <a:r>
              <a:rPr sz="2400" dirty="0">
                <a:solidFill>
                  <a:schemeClr val="tx1"/>
                </a:solidFill>
                <a:latin typeface="Times New Roman"/>
                <a:cs typeface="Times New Roman"/>
              </a:rPr>
              <a:t>		</a:t>
            </a:r>
            <a:r>
              <a:rPr sz="2400" spc="-25" dirty="0">
                <a:solidFill>
                  <a:schemeClr val="tx1"/>
                </a:solidFill>
                <a:latin typeface="Times New Roman"/>
                <a:cs typeface="Times New Roman"/>
              </a:rPr>
              <a:t>an</a:t>
            </a:r>
            <a:r>
              <a:rPr sz="2400" dirty="0">
                <a:solidFill>
                  <a:schemeClr val="tx1"/>
                </a:solidFill>
                <a:latin typeface="Times New Roman"/>
                <a:cs typeface="Times New Roman"/>
              </a:rPr>
              <a:t>	</a:t>
            </a:r>
            <a:r>
              <a:rPr sz="2400" spc="-10" dirty="0">
                <a:solidFill>
                  <a:schemeClr val="tx1"/>
                </a:solidFill>
                <a:latin typeface="Times New Roman"/>
                <a:cs typeface="Times New Roman"/>
              </a:rPr>
              <a:t>example</a:t>
            </a:r>
            <a:r>
              <a:rPr sz="2400" dirty="0">
                <a:solidFill>
                  <a:schemeClr val="tx1"/>
                </a:solidFill>
                <a:latin typeface="Times New Roman"/>
                <a:cs typeface="Times New Roman"/>
              </a:rPr>
              <a:t>	</a:t>
            </a:r>
            <a:r>
              <a:rPr sz="2400" spc="-25" dirty="0">
                <a:solidFill>
                  <a:schemeClr val="tx1"/>
                </a:solidFill>
                <a:latin typeface="Times New Roman"/>
                <a:cs typeface="Times New Roman"/>
              </a:rPr>
              <a:t>of</a:t>
            </a:r>
            <a:r>
              <a:rPr sz="2400" dirty="0">
                <a:solidFill>
                  <a:schemeClr val="tx1"/>
                </a:solidFill>
                <a:latin typeface="Times New Roman"/>
                <a:cs typeface="Times New Roman"/>
              </a:rPr>
              <a:t>	</a:t>
            </a:r>
            <a:r>
              <a:rPr sz="2400" spc="-10" dirty="0">
                <a:solidFill>
                  <a:schemeClr val="tx1"/>
                </a:solidFill>
                <a:latin typeface="Times New Roman"/>
                <a:cs typeface="Times New Roman"/>
              </a:rPr>
              <a:t>redemptive</a:t>
            </a:r>
            <a:r>
              <a:rPr sz="2400" dirty="0">
                <a:solidFill>
                  <a:schemeClr val="tx1"/>
                </a:solidFill>
                <a:latin typeface="Times New Roman"/>
                <a:cs typeface="Times New Roman"/>
              </a:rPr>
              <a:t>	</a:t>
            </a:r>
            <a:r>
              <a:rPr sz="2400" spc="-10" dirty="0">
                <a:solidFill>
                  <a:schemeClr val="tx1"/>
                </a:solidFill>
                <a:latin typeface="Times New Roman"/>
                <a:cs typeface="Times New Roman"/>
              </a:rPr>
              <a:t>social</a:t>
            </a:r>
            <a:r>
              <a:rPr sz="2400" dirty="0">
                <a:solidFill>
                  <a:schemeClr val="tx1"/>
                </a:solidFill>
                <a:latin typeface="Times New Roman"/>
                <a:cs typeface="Times New Roman"/>
              </a:rPr>
              <a:t>	</a:t>
            </a:r>
            <a:r>
              <a:rPr sz="2400" spc="-10" dirty="0">
                <a:solidFill>
                  <a:schemeClr val="tx1"/>
                </a:solidFill>
                <a:latin typeface="Times New Roman"/>
                <a:cs typeface="Times New Roman"/>
              </a:rPr>
              <a:t>change.</a:t>
            </a:r>
            <a:r>
              <a:rPr sz="2400" dirty="0">
                <a:solidFill>
                  <a:schemeClr val="tx1"/>
                </a:solidFill>
                <a:latin typeface="Times New Roman"/>
                <a:cs typeface="Times New Roman"/>
              </a:rPr>
              <a:t>	</a:t>
            </a:r>
            <a:r>
              <a:rPr sz="2400" spc="-10" dirty="0">
                <a:solidFill>
                  <a:schemeClr val="tx1"/>
                </a:solidFill>
                <a:latin typeface="Times New Roman"/>
                <a:cs typeface="Times New Roman"/>
              </a:rPr>
              <a:t>Recovery programs</a:t>
            </a:r>
            <a:r>
              <a:rPr sz="2400" dirty="0">
                <a:solidFill>
                  <a:schemeClr val="tx1"/>
                </a:solidFill>
                <a:latin typeface="Times New Roman"/>
                <a:cs typeface="Times New Roman"/>
              </a:rPr>
              <a:t>	</a:t>
            </a:r>
            <a:r>
              <a:rPr sz="2400" spc="-20" dirty="0">
                <a:solidFill>
                  <a:schemeClr val="tx1"/>
                </a:solidFill>
                <a:latin typeface="Times New Roman"/>
                <a:cs typeface="Times New Roman"/>
              </a:rPr>
              <a:t>like</a:t>
            </a:r>
            <a:r>
              <a:rPr sz="2400" dirty="0">
                <a:solidFill>
                  <a:schemeClr val="tx1"/>
                </a:solidFill>
                <a:latin typeface="Times New Roman"/>
                <a:cs typeface="Times New Roman"/>
              </a:rPr>
              <a:t>		</a:t>
            </a:r>
            <a:r>
              <a:rPr sz="2400" spc="-10" dirty="0">
                <a:solidFill>
                  <a:schemeClr val="tx1"/>
                </a:solidFill>
                <a:latin typeface="Times New Roman"/>
                <a:cs typeface="Times New Roman"/>
              </a:rPr>
              <a:t>Alcoholics</a:t>
            </a:r>
            <a:r>
              <a:rPr sz="2400" dirty="0">
                <a:solidFill>
                  <a:schemeClr val="tx1"/>
                </a:solidFill>
                <a:latin typeface="Times New Roman"/>
                <a:cs typeface="Times New Roman"/>
              </a:rPr>
              <a:t>		</a:t>
            </a:r>
            <a:r>
              <a:rPr sz="2400" spc="-10" dirty="0">
                <a:solidFill>
                  <a:schemeClr val="tx1"/>
                </a:solidFill>
                <a:latin typeface="Times New Roman"/>
                <a:cs typeface="Times New Roman"/>
              </a:rPr>
              <a:t>Anonymous</a:t>
            </a:r>
            <a:r>
              <a:rPr sz="2400" dirty="0">
                <a:solidFill>
                  <a:schemeClr val="tx1"/>
                </a:solidFill>
                <a:latin typeface="Times New Roman"/>
                <a:cs typeface="Times New Roman"/>
              </a:rPr>
              <a:t>	</a:t>
            </a:r>
            <a:r>
              <a:rPr sz="2400" spc="-25" dirty="0">
                <a:solidFill>
                  <a:schemeClr val="tx1"/>
                </a:solidFill>
                <a:latin typeface="Times New Roman"/>
                <a:cs typeface="Times New Roman"/>
              </a:rPr>
              <a:t>are</a:t>
            </a:r>
            <a:r>
              <a:rPr sz="2400" dirty="0">
                <a:solidFill>
                  <a:schemeClr val="tx1"/>
                </a:solidFill>
                <a:latin typeface="Times New Roman"/>
                <a:cs typeface="Times New Roman"/>
              </a:rPr>
              <a:t>		</a:t>
            </a:r>
            <a:r>
              <a:rPr sz="2400" spc="-20" dirty="0">
                <a:solidFill>
                  <a:schemeClr val="tx1"/>
                </a:solidFill>
                <a:latin typeface="Times New Roman"/>
                <a:cs typeface="Times New Roman"/>
              </a:rPr>
              <a:t>also</a:t>
            </a:r>
            <a:r>
              <a:rPr sz="2400" dirty="0">
                <a:solidFill>
                  <a:schemeClr val="tx1"/>
                </a:solidFill>
                <a:latin typeface="Times New Roman"/>
                <a:cs typeface="Times New Roman"/>
              </a:rPr>
              <a:t>	</a:t>
            </a:r>
            <a:r>
              <a:rPr sz="2400" spc="-10" dirty="0">
                <a:solidFill>
                  <a:schemeClr val="tx1"/>
                </a:solidFill>
                <a:latin typeface="Times New Roman"/>
                <a:cs typeface="Times New Roman"/>
              </a:rPr>
              <a:t>examples</a:t>
            </a:r>
            <a:r>
              <a:rPr sz="2400" dirty="0">
                <a:solidFill>
                  <a:schemeClr val="tx1"/>
                </a:solidFill>
                <a:latin typeface="Times New Roman"/>
                <a:cs typeface="Times New Roman"/>
              </a:rPr>
              <a:t>	</a:t>
            </a:r>
            <a:r>
              <a:rPr sz="2400" spc="-25" dirty="0">
                <a:solidFill>
                  <a:schemeClr val="tx1"/>
                </a:solidFill>
                <a:latin typeface="Times New Roman"/>
                <a:cs typeface="Times New Roman"/>
              </a:rPr>
              <a:t>of</a:t>
            </a:r>
            <a:endParaRPr sz="2400" dirty="0">
              <a:solidFill>
                <a:schemeClr val="tx1"/>
              </a:solidFill>
              <a:latin typeface="Times New Roman"/>
              <a:cs typeface="Times New Roman"/>
            </a:endParaRPr>
          </a:p>
          <a:p>
            <a:pPr marL="355600" marR="5080">
              <a:lnSpc>
                <a:spcPct val="116700"/>
              </a:lnSpc>
            </a:pPr>
            <a:r>
              <a:rPr sz="2400" dirty="0">
                <a:solidFill>
                  <a:schemeClr val="tx1"/>
                </a:solidFill>
                <a:latin typeface="Times New Roman"/>
                <a:cs typeface="Times New Roman"/>
              </a:rPr>
              <a:t>redemptive</a:t>
            </a:r>
            <a:r>
              <a:rPr sz="2400" spc="-15" dirty="0">
                <a:solidFill>
                  <a:schemeClr val="tx1"/>
                </a:solidFill>
                <a:latin typeface="Times New Roman"/>
                <a:cs typeface="Times New Roman"/>
              </a:rPr>
              <a:t> </a:t>
            </a:r>
            <a:r>
              <a:rPr sz="2400" dirty="0">
                <a:solidFill>
                  <a:schemeClr val="tx1"/>
                </a:solidFill>
                <a:latin typeface="Times New Roman"/>
                <a:cs typeface="Times New Roman"/>
              </a:rPr>
              <a:t>social</a:t>
            </a:r>
            <a:r>
              <a:rPr sz="2400" spc="-2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15" dirty="0">
                <a:solidFill>
                  <a:schemeClr val="tx1"/>
                </a:solidFill>
                <a:latin typeface="Times New Roman"/>
                <a:cs typeface="Times New Roman"/>
              </a:rPr>
              <a:t> </a:t>
            </a:r>
            <a:r>
              <a:rPr sz="2400" dirty="0">
                <a:solidFill>
                  <a:schemeClr val="tx1"/>
                </a:solidFill>
                <a:latin typeface="Times New Roman"/>
                <a:cs typeface="Times New Roman"/>
              </a:rPr>
              <a:t>as</a:t>
            </a:r>
            <a:r>
              <a:rPr sz="2400" spc="-20" dirty="0">
                <a:solidFill>
                  <a:schemeClr val="tx1"/>
                </a:solidFill>
                <a:latin typeface="Times New Roman"/>
                <a:cs typeface="Times New Roman"/>
              </a:rPr>
              <a:t> </a:t>
            </a:r>
            <a:r>
              <a:rPr sz="2400" dirty="0">
                <a:solidFill>
                  <a:schemeClr val="tx1"/>
                </a:solidFill>
                <a:latin typeface="Times New Roman"/>
                <a:cs typeface="Times New Roman"/>
              </a:rPr>
              <a:t>they</a:t>
            </a:r>
            <a:r>
              <a:rPr sz="2400" spc="-20" dirty="0">
                <a:solidFill>
                  <a:schemeClr val="tx1"/>
                </a:solidFill>
                <a:latin typeface="Times New Roman"/>
                <a:cs typeface="Times New Roman"/>
              </a:rPr>
              <a:t> </a:t>
            </a:r>
            <a:r>
              <a:rPr sz="2400" dirty="0">
                <a:solidFill>
                  <a:schemeClr val="tx1"/>
                </a:solidFill>
                <a:latin typeface="Times New Roman"/>
                <a:cs typeface="Times New Roman"/>
              </a:rPr>
              <a:t>advocate</a:t>
            </a:r>
            <a:r>
              <a:rPr sz="2400" spc="-15" dirty="0">
                <a:solidFill>
                  <a:schemeClr val="tx1"/>
                </a:solidFill>
                <a:latin typeface="Times New Roman"/>
                <a:cs typeface="Times New Roman"/>
              </a:rPr>
              <a:t> </a:t>
            </a:r>
            <a:r>
              <a:rPr sz="2400" dirty="0">
                <a:solidFill>
                  <a:schemeClr val="tx1"/>
                </a:solidFill>
                <a:latin typeface="Times New Roman"/>
                <a:cs typeface="Times New Roman"/>
              </a:rPr>
              <a:t>dramatic</a:t>
            </a:r>
            <a:r>
              <a:rPr sz="2400" spc="-15" dirty="0">
                <a:solidFill>
                  <a:schemeClr val="tx1"/>
                </a:solidFill>
                <a:latin typeface="Times New Roman"/>
                <a:cs typeface="Times New Roman"/>
              </a:rPr>
              <a:t> </a:t>
            </a:r>
            <a:r>
              <a:rPr sz="2400" dirty="0">
                <a:solidFill>
                  <a:schemeClr val="tx1"/>
                </a:solidFill>
                <a:latin typeface="Times New Roman"/>
                <a:cs typeface="Times New Roman"/>
              </a:rPr>
              <a:t>personal</a:t>
            </a:r>
            <a:r>
              <a:rPr sz="2400" spc="-10" dirty="0">
                <a:solidFill>
                  <a:schemeClr val="tx1"/>
                </a:solidFill>
                <a:latin typeface="Times New Roman"/>
                <a:cs typeface="Times New Roman"/>
              </a:rPr>
              <a:t> change </a:t>
            </a:r>
            <a:r>
              <a:rPr sz="2400" dirty="0">
                <a:solidFill>
                  <a:schemeClr val="tx1"/>
                </a:solidFill>
                <a:latin typeface="Times New Roman"/>
                <a:cs typeface="Times New Roman"/>
              </a:rPr>
              <a:t>for</a:t>
            </a:r>
            <a:r>
              <a:rPr sz="2400" spc="-10" dirty="0">
                <a:solidFill>
                  <a:schemeClr val="tx1"/>
                </a:solidFill>
                <a:latin typeface="Times New Roman"/>
                <a:cs typeface="Times New Roman"/>
              </a:rPr>
              <a:t> </a:t>
            </a:r>
            <a:r>
              <a:rPr sz="2400" dirty="0">
                <a:solidFill>
                  <a:schemeClr val="tx1"/>
                </a:solidFill>
                <a:latin typeface="Times New Roman"/>
                <a:cs typeface="Times New Roman"/>
              </a:rPr>
              <a:t>a</a:t>
            </a:r>
            <a:r>
              <a:rPr sz="2400" spc="-10" dirty="0">
                <a:solidFill>
                  <a:schemeClr val="tx1"/>
                </a:solidFill>
                <a:latin typeface="Times New Roman"/>
                <a:cs typeface="Times New Roman"/>
              </a:rPr>
              <a:t> </a:t>
            </a:r>
            <a:r>
              <a:rPr sz="2400" dirty="0">
                <a:solidFill>
                  <a:schemeClr val="tx1"/>
                </a:solidFill>
                <a:latin typeface="Times New Roman"/>
                <a:cs typeface="Times New Roman"/>
              </a:rPr>
              <a:t>specific</a:t>
            </a:r>
            <a:r>
              <a:rPr sz="2400" spc="-15" dirty="0">
                <a:solidFill>
                  <a:schemeClr val="tx1"/>
                </a:solidFill>
                <a:latin typeface="Times New Roman"/>
                <a:cs typeface="Times New Roman"/>
              </a:rPr>
              <a:t> </a:t>
            </a:r>
            <a:r>
              <a:rPr sz="2400" dirty="0">
                <a:solidFill>
                  <a:schemeClr val="tx1"/>
                </a:solidFill>
                <a:latin typeface="Times New Roman"/>
                <a:cs typeface="Times New Roman"/>
              </a:rPr>
              <a:t>portion</a:t>
            </a:r>
            <a:r>
              <a:rPr sz="2400" spc="-5" dirty="0">
                <a:solidFill>
                  <a:schemeClr val="tx1"/>
                </a:solidFill>
                <a:latin typeface="Times New Roman"/>
                <a:cs typeface="Times New Roman"/>
              </a:rPr>
              <a:t> </a:t>
            </a:r>
            <a:r>
              <a:rPr sz="2400" dirty="0">
                <a:solidFill>
                  <a:schemeClr val="tx1"/>
                </a:solidFill>
                <a:latin typeface="Times New Roman"/>
                <a:cs typeface="Times New Roman"/>
              </a:rPr>
              <a:t>of</a:t>
            </a:r>
            <a:r>
              <a:rPr sz="2400" spc="-10" dirty="0">
                <a:solidFill>
                  <a:schemeClr val="tx1"/>
                </a:solidFill>
                <a:latin typeface="Times New Roman"/>
                <a:cs typeface="Times New Roman"/>
              </a:rPr>
              <a:t> </a:t>
            </a:r>
            <a:r>
              <a:rPr sz="2400" dirty="0">
                <a:solidFill>
                  <a:schemeClr val="tx1"/>
                </a:solidFill>
                <a:latin typeface="Times New Roman"/>
                <a:cs typeface="Times New Roman"/>
              </a:rPr>
              <a:t>the</a:t>
            </a:r>
            <a:r>
              <a:rPr sz="2400" spc="-10" dirty="0">
                <a:solidFill>
                  <a:schemeClr val="tx1"/>
                </a:solidFill>
                <a:latin typeface="Times New Roman"/>
                <a:cs typeface="Times New Roman"/>
              </a:rPr>
              <a:t> population.</a:t>
            </a:r>
            <a:endParaRPr sz="2400" dirty="0">
              <a:solidFill>
                <a:schemeClr val="tx1"/>
              </a:solidFill>
              <a:latin typeface="Times New Roman"/>
              <a:cs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09786" y="1191831"/>
            <a:ext cx="8304530" cy="4221480"/>
          </a:xfrm>
          <a:prstGeom prst="rect">
            <a:avLst/>
          </a:prstGeom>
        </p:spPr>
        <p:txBody>
          <a:bodyPr vert="horz" wrap="square" lIns="0" tIns="14604" rIns="0" bIns="0" rtlCol="0">
            <a:spAutoFit/>
          </a:bodyPr>
          <a:lstStyle/>
          <a:p>
            <a:pPr marL="274955" marR="74295" indent="-274955">
              <a:lnSpc>
                <a:spcPct val="107400"/>
              </a:lnSpc>
              <a:spcBef>
                <a:spcPts val="114"/>
              </a:spcBef>
              <a:buFont typeface="Segoe UI Symbol"/>
              <a:buChar char="⮚"/>
              <a:tabLst>
                <a:tab pos="274955" algn="l"/>
              </a:tabLst>
            </a:pPr>
            <a:r>
              <a:rPr sz="2400" b="1" dirty="0">
                <a:solidFill>
                  <a:srgbClr val="FF0000"/>
                </a:solidFill>
                <a:latin typeface="Times New Roman"/>
                <a:cs typeface="Times New Roman"/>
              </a:rPr>
              <a:t>Reformative</a:t>
            </a:r>
            <a:r>
              <a:rPr sz="2400" b="1" spc="-30" dirty="0">
                <a:solidFill>
                  <a:srgbClr val="FF0000"/>
                </a:solidFill>
                <a:latin typeface="Times New Roman"/>
                <a:cs typeface="Times New Roman"/>
              </a:rPr>
              <a:t> </a:t>
            </a:r>
            <a:r>
              <a:rPr sz="2400" b="1" dirty="0">
                <a:solidFill>
                  <a:srgbClr val="FF0000"/>
                </a:solidFill>
                <a:latin typeface="Times New Roman"/>
                <a:cs typeface="Times New Roman"/>
              </a:rPr>
              <a:t>social</a:t>
            </a:r>
            <a:r>
              <a:rPr sz="2400" b="1" spc="-25" dirty="0">
                <a:solidFill>
                  <a:srgbClr val="FF0000"/>
                </a:solidFill>
                <a:latin typeface="Times New Roman"/>
                <a:cs typeface="Times New Roman"/>
              </a:rPr>
              <a:t> </a:t>
            </a:r>
            <a:r>
              <a:rPr sz="2400" b="1" dirty="0">
                <a:solidFill>
                  <a:srgbClr val="FF0000"/>
                </a:solidFill>
                <a:latin typeface="Times New Roman"/>
                <a:cs typeface="Times New Roman"/>
              </a:rPr>
              <a:t>change</a:t>
            </a:r>
            <a:r>
              <a:rPr sz="2400" b="1" spc="10" dirty="0">
                <a:solidFill>
                  <a:srgbClr val="FF0000"/>
                </a:solidFill>
                <a:latin typeface="Times New Roman"/>
                <a:cs typeface="Times New Roman"/>
              </a:rPr>
              <a:t> </a:t>
            </a:r>
            <a:r>
              <a:rPr sz="2400" dirty="0">
                <a:solidFill>
                  <a:schemeClr val="tx1"/>
                </a:solidFill>
                <a:latin typeface="Times New Roman"/>
                <a:cs typeface="Times New Roman"/>
              </a:rPr>
              <a:t>seeks</a:t>
            </a:r>
            <a:r>
              <a:rPr sz="2400" spc="-25" dirty="0">
                <a:solidFill>
                  <a:schemeClr val="tx1"/>
                </a:solidFill>
                <a:latin typeface="Times New Roman"/>
                <a:cs typeface="Times New Roman"/>
              </a:rPr>
              <a:t> </a:t>
            </a:r>
            <a:r>
              <a:rPr sz="2400" dirty="0">
                <a:solidFill>
                  <a:schemeClr val="tx1"/>
                </a:solidFill>
                <a:latin typeface="Times New Roman"/>
                <a:cs typeface="Times New Roman"/>
              </a:rPr>
              <a:t>to</a:t>
            </a:r>
            <a:r>
              <a:rPr sz="2400" spc="-25" dirty="0">
                <a:solidFill>
                  <a:schemeClr val="tx1"/>
                </a:solidFill>
                <a:latin typeface="Times New Roman"/>
                <a:cs typeface="Times New Roman"/>
              </a:rPr>
              <a:t> </a:t>
            </a:r>
            <a:r>
              <a:rPr sz="2400" dirty="0">
                <a:solidFill>
                  <a:schemeClr val="tx1"/>
                </a:solidFill>
                <a:latin typeface="Times New Roman"/>
                <a:cs typeface="Times New Roman"/>
              </a:rPr>
              <a:t>enact</a:t>
            </a:r>
            <a:r>
              <a:rPr sz="2400" spc="-25" dirty="0">
                <a:solidFill>
                  <a:schemeClr val="tx1"/>
                </a:solidFill>
                <a:latin typeface="Times New Roman"/>
                <a:cs typeface="Times New Roman"/>
              </a:rPr>
              <a:t> </a:t>
            </a:r>
            <a:r>
              <a:rPr sz="2400" dirty="0">
                <a:solidFill>
                  <a:schemeClr val="tx1"/>
                </a:solidFill>
                <a:latin typeface="Times New Roman"/>
                <a:cs typeface="Times New Roman"/>
              </a:rPr>
              <a:t>a</a:t>
            </a:r>
            <a:r>
              <a:rPr sz="2400" spc="-25" dirty="0">
                <a:solidFill>
                  <a:schemeClr val="tx1"/>
                </a:solidFill>
                <a:latin typeface="Times New Roman"/>
                <a:cs typeface="Times New Roman"/>
              </a:rPr>
              <a:t> </a:t>
            </a:r>
            <a:r>
              <a:rPr sz="2400" dirty="0">
                <a:solidFill>
                  <a:schemeClr val="tx1"/>
                </a:solidFill>
                <a:latin typeface="Times New Roman"/>
                <a:cs typeface="Times New Roman"/>
              </a:rPr>
              <a:t>specific</a:t>
            </a:r>
            <a:r>
              <a:rPr sz="2400" spc="-2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25" dirty="0">
                <a:solidFill>
                  <a:schemeClr val="tx1"/>
                </a:solidFill>
                <a:latin typeface="Times New Roman"/>
                <a:cs typeface="Times New Roman"/>
              </a:rPr>
              <a:t> </a:t>
            </a:r>
            <a:r>
              <a:rPr sz="2400" dirty="0">
                <a:solidFill>
                  <a:schemeClr val="tx1"/>
                </a:solidFill>
                <a:latin typeface="Times New Roman"/>
                <a:cs typeface="Times New Roman"/>
              </a:rPr>
              <a:t>on</a:t>
            </a:r>
            <a:r>
              <a:rPr sz="2400" spc="-20" dirty="0">
                <a:solidFill>
                  <a:schemeClr val="tx1"/>
                </a:solidFill>
                <a:latin typeface="Times New Roman"/>
                <a:cs typeface="Times New Roman"/>
              </a:rPr>
              <a:t> </a:t>
            </a:r>
            <a:r>
              <a:rPr sz="2400" spc="-50" dirty="0">
                <a:solidFill>
                  <a:schemeClr val="tx1"/>
                </a:solidFill>
                <a:latin typeface="Times New Roman"/>
                <a:cs typeface="Times New Roman"/>
              </a:rPr>
              <a:t>a </a:t>
            </a:r>
            <a:r>
              <a:rPr sz="2400" dirty="0">
                <a:solidFill>
                  <a:schemeClr val="tx1"/>
                </a:solidFill>
                <a:latin typeface="Times New Roman"/>
                <a:cs typeface="Times New Roman"/>
              </a:rPr>
              <a:t>broad</a:t>
            </a:r>
            <a:r>
              <a:rPr sz="2400" spc="-25" dirty="0">
                <a:solidFill>
                  <a:schemeClr val="tx1"/>
                </a:solidFill>
                <a:latin typeface="Times New Roman"/>
                <a:cs typeface="Times New Roman"/>
              </a:rPr>
              <a:t> </a:t>
            </a:r>
            <a:r>
              <a:rPr sz="2400" dirty="0">
                <a:solidFill>
                  <a:schemeClr val="tx1"/>
                </a:solidFill>
                <a:latin typeface="Times New Roman"/>
                <a:cs typeface="Times New Roman"/>
              </a:rPr>
              <a:t>scale.</a:t>
            </a:r>
            <a:r>
              <a:rPr sz="2400" spc="-55" dirty="0">
                <a:solidFill>
                  <a:schemeClr val="tx1"/>
                </a:solidFill>
                <a:latin typeface="Times New Roman"/>
                <a:cs typeface="Times New Roman"/>
              </a:rPr>
              <a:t> </a:t>
            </a:r>
            <a:r>
              <a:rPr sz="2400" dirty="0">
                <a:solidFill>
                  <a:schemeClr val="tx1"/>
                </a:solidFill>
                <a:latin typeface="Times New Roman"/>
                <a:cs typeface="Times New Roman"/>
              </a:rPr>
              <a:t>The</a:t>
            </a:r>
            <a:r>
              <a:rPr sz="2400" spc="-20" dirty="0">
                <a:solidFill>
                  <a:schemeClr val="tx1"/>
                </a:solidFill>
                <a:latin typeface="Times New Roman"/>
                <a:cs typeface="Times New Roman"/>
              </a:rPr>
              <a:t> </a:t>
            </a:r>
            <a:r>
              <a:rPr sz="2400" dirty="0">
                <a:solidFill>
                  <a:schemeClr val="tx1"/>
                </a:solidFill>
                <a:latin typeface="Times New Roman"/>
                <a:cs typeface="Times New Roman"/>
              </a:rPr>
              <a:t>movement</a:t>
            </a:r>
            <a:r>
              <a:rPr sz="2400" spc="-15" dirty="0">
                <a:solidFill>
                  <a:schemeClr val="tx1"/>
                </a:solidFill>
                <a:latin typeface="Times New Roman"/>
                <a:cs typeface="Times New Roman"/>
              </a:rPr>
              <a:t> </a:t>
            </a:r>
            <a:r>
              <a:rPr sz="2400" dirty="0">
                <a:solidFill>
                  <a:schemeClr val="tx1"/>
                </a:solidFill>
                <a:latin typeface="Times New Roman"/>
                <a:cs typeface="Times New Roman"/>
              </a:rPr>
              <a:t>to</a:t>
            </a:r>
            <a:r>
              <a:rPr sz="2400" spc="-20" dirty="0">
                <a:solidFill>
                  <a:schemeClr val="tx1"/>
                </a:solidFill>
                <a:latin typeface="Times New Roman"/>
                <a:cs typeface="Times New Roman"/>
              </a:rPr>
              <a:t> </a:t>
            </a:r>
            <a:r>
              <a:rPr sz="2400" dirty="0">
                <a:solidFill>
                  <a:schemeClr val="tx1"/>
                </a:solidFill>
                <a:latin typeface="Times New Roman"/>
                <a:cs typeface="Times New Roman"/>
              </a:rPr>
              <a:t>obtain</a:t>
            </a:r>
            <a:r>
              <a:rPr sz="2400" spc="-10" dirty="0">
                <a:solidFill>
                  <a:schemeClr val="tx1"/>
                </a:solidFill>
                <a:latin typeface="Times New Roman"/>
                <a:cs typeface="Times New Roman"/>
              </a:rPr>
              <a:t> </a:t>
            </a:r>
            <a:r>
              <a:rPr sz="2400" dirty="0">
                <a:solidFill>
                  <a:schemeClr val="tx1"/>
                </a:solidFill>
                <a:latin typeface="Times New Roman"/>
                <a:cs typeface="Times New Roman"/>
              </a:rPr>
              <a:t>marriage</a:t>
            </a:r>
            <a:r>
              <a:rPr sz="2400" spc="-20" dirty="0">
                <a:solidFill>
                  <a:schemeClr val="tx1"/>
                </a:solidFill>
                <a:latin typeface="Times New Roman"/>
                <a:cs typeface="Times New Roman"/>
              </a:rPr>
              <a:t> </a:t>
            </a:r>
            <a:r>
              <a:rPr sz="2400" dirty="0">
                <a:solidFill>
                  <a:schemeClr val="tx1"/>
                </a:solidFill>
                <a:latin typeface="Times New Roman"/>
                <a:cs typeface="Times New Roman"/>
              </a:rPr>
              <a:t>rights</a:t>
            </a:r>
            <a:r>
              <a:rPr sz="2400" spc="-10" dirty="0">
                <a:solidFill>
                  <a:schemeClr val="tx1"/>
                </a:solidFill>
                <a:latin typeface="Times New Roman"/>
                <a:cs typeface="Times New Roman"/>
              </a:rPr>
              <a:t> </a:t>
            </a:r>
            <a:r>
              <a:rPr sz="2400" dirty="0">
                <a:solidFill>
                  <a:schemeClr val="tx1"/>
                </a:solidFill>
                <a:latin typeface="Times New Roman"/>
                <a:cs typeface="Times New Roman"/>
              </a:rPr>
              <a:t>for</a:t>
            </a:r>
            <a:r>
              <a:rPr sz="2400" spc="-10" dirty="0">
                <a:solidFill>
                  <a:schemeClr val="tx1"/>
                </a:solidFill>
                <a:latin typeface="Times New Roman"/>
                <a:cs typeface="Times New Roman"/>
              </a:rPr>
              <a:t> same- </a:t>
            </a:r>
            <a:r>
              <a:rPr sz="2400" dirty="0">
                <a:solidFill>
                  <a:schemeClr val="tx1"/>
                </a:solidFill>
                <a:latin typeface="Times New Roman"/>
                <a:cs typeface="Times New Roman"/>
              </a:rPr>
              <a:t>sex</a:t>
            </a:r>
            <a:r>
              <a:rPr sz="2400" spc="-35" dirty="0">
                <a:solidFill>
                  <a:schemeClr val="tx1"/>
                </a:solidFill>
                <a:latin typeface="Times New Roman"/>
                <a:cs typeface="Times New Roman"/>
              </a:rPr>
              <a:t> </a:t>
            </a:r>
            <a:r>
              <a:rPr sz="2400" dirty="0">
                <a:solidFill>
                  <a:schemeClr val="tx1"/>
                </a:solidFill>
                <a:latin typeface="Times New Roman"/>
                <a:cs typeface="Times New Roman"/>
              </a:rPr>
              <a:t>couples</a:t>
            </a:r>
            <a:r>
              <a:rPr sz="2400" spc="-20" dirty="0">
                <a:solidFill>
                  <a:schemeClr val="tx1"/>
                </a:solidFill>
                <a:latin typeface="Times New Roman"/>
                <a:cs typeface="Times New Roman"/>
              </a:rPr>
              <a:t> </a:t>
            </a:r>
            <a:r>
              <a:rPr sz="2400" dirty="0">
                <a:solidFill>
                  <a:schemeClr val="tx1"/>
                </a:solidFill>
                <a:latin typeface="Times New Roman"/>
                <a:cs typeface="Times New Roman"/>
              </a:rPr>
              <a:t>is</a:t>
            </a:r>
            <a:r>
              <a:rPr sz="2400" spc="-20" dirty="0">
                <a:solidFill>
                  <a:schemeClr val="tx1"/>
                </a:solidFill>
                <a:latin typeface="Times New Roman"/>
                <a:cs typeface="Times New Roman"/>
              </a:rPr>
              <a:t> </a:t>
            </a:r>
            <a:r>
              <a:rPr sz="2400" dirty="0">
                <a:solidFill>
                  <a:schemeClr val="tx1"/>
                </a:solidFill>
                <a:latin typeface="Times New Roman"/>
                <a:cs typeface="Times New Roman"/>
              </a:rPr>
              <a:t>an</a:t>
            </a:r>
            <a:r>
              <a:rPr sz="2400" spc="-20" dirty="0">
                <a:solidFill>
                  <a:schemeClr val="tx1"/>
                </a:solidFill>
                <a:latin typeface="Times New Roman"/>
                <a:cs typeface="Times New Roman"/>
              </a:rPr>
              <a:t> </a:t>
            </a:r>
            <a:r>
              <a:rPr sz="2400" dirty="0">
                <a:solidFill>
                  <a:schemeClr val="tx1"/>
                </a:solidFill>
                <a:latin typeface="Times New Roman"/>
                <a:cs typeface="Times New Roman"/>
              </a:rPr>
              <a:t>example</a:t>
            </a:r>
            <a:r>
              <a:rPr sz="2400" spc="-20" dirty="0">
                <a:solidFill>
                  <a:schemeClr val="tx1"/>
                </a:solidFill>
                <a:latin typeface="Times New Roman"/>
                <a:cs typeface="Times New Roman"/>
              </a:rPr>
              <a:t> </a:t>
            </a:r>
            <a:r>
              <a:rPr sz="2400" dirty="0">
                <a:solidFill>
                  <a:schemeClr val="tx1"/>
                </a:solidFill>
                <a:latin typeface="Times New Roman"/>
                <a:cs typeface="Times New Roman"/>
              </a:rPr>
              <a:t>of</a:t>
            </a:r>
            <a:r>
              <a:rPr sz="2400" spc="-15" dirty="0">
                <a:solidFill>
                  <a:schemeClr val="tx1"/>
                </a:solidFill>
                <a:latin typeface="Times New Roman"/>
                <a:cs typeface="Times New Roman"/>
              </a:rPr>
              <a:t> </a:t>
            </a:r>
            <a:r>
              <a:rPr sz="2400" dirty="0">
                <a:solidFill>
                  <a:schemeClr val="tx1"/>
                </a:solidFill>
                <a:latin typeface="Times New Roman"/>
                <a:cs typeface="Times New Roman"/>
              </a:rPr>
              <a:t>reformative</a:t>
            </a:r>
            <a:r>
              <a:rPr sz="2400" spc="-15" dirty="0">
                <a:solidFill>
                  <a:schemeClr val="tx1"/>
                </a:solidFill>
                <a:latin typeface="Times New Roman"/>
                <a:cs typeface="Times New Roman"/>
              </a:rPr>
              <a:t> </a:t>
            </a:r>
            <a:r>
              <a:rPr sz="2400" dirty="0">
                <a:solidFill>
                  <a:schemeClr val="tx1"/>
                </a:solidFill>
                <a:latin typeface="Times New Roman"/>
                <a:cs typeface="Times New Roman"/>
              </a:rPr>
              <a:t>social</a:t>
            </a:r>
            <a:r>
              <a:rPr sz="2400" spc="-2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60" dirty="0">
                <a:solidFill>
                  <a:schemeClr val="tx1"/>
                </a:solidFill>
                <a:latin typeface="Times New Roman"/>
                <a:cs typeface="Times New Roman"/>
              </a:rPr>
              <a:t> </a:t>
            </a:r>
            <a:r>
              <a:rPr sz="2400" spc="-20" dirty="0">
                <a:solidFill>
                  <a:schemeClr val="tx1"/>
                </a:solidFill>
                <a:latin typeface="Times New Roman"/>
                <a:cs typeface="Times New Roman"/>
              </a:rPr>
              <a:t>This </a:t>
            </a:r>
            <a:r>
              <a:rPr sz="2400" dirty="0">
                <a:solidFill>
                  <a:schemeClr val="tx1"/>
                </a:solidFill>
                <a:latin typeface="Times New Roman"/>
                <a:cs typeface="Times New Roman"/>
              </a:rPr>
              <a:t>movement</a:t>
            </a:r>
            <a:r>
              <a:rPr sz="2400" spc="-30" dirty="0">
                <a:solidFill>
                  <a:schemeClr val="tx1"/>
                </a:solidFill>
                <a:latin typeface="Times New Roman"/>
                <a:cs typeface="Times New Roman"/>
              </a:rPr>
              <a:t> </a:t>
            </a:r>
            <a:r>
              <a:rPr sz="2400" dirty="0">
                <a:solidFill>
                  <a:schemeClr val="tx1"/>
                </a:solidFill>
                <a:latin typeface="Times New Roman"/>
                <a:cs typeface="Times New Roman"/>
              </a:rPr>
              <a:t>seeks</a:t>
            </a:r>
            <a:r>
              <a:rPr sz="2400" spc="-20" dirty="0">
                <a:solidFill>
                  <a:schemeClr val="tx1"/>
                </a:solidFill>
                <a:latin typeface="Times New Roman"/>
                <a:cs typeface="Times New Roman"/>
              </a:rPr>
              <a:t> </a:t>
            </a:r>
            <a:r>
              <a:rPr sz="2400" dirty="0">
                <a:solidFill>
                  <a:schemeClr val="tx1"/>
                </a:solidFill>
                <a:latin typeface="Times New Roman"/>
                <a:cs typeface="Times New Roman"/>
              </a:rPr>
              <a:t>a</a:t>
            </a:r>
            <a:r>
              <a:rPr sz="2400" spc="-15" dirty="0">
                <a:solidFill>
                  <a:schemeClr val="tx1"/>
                </a:solidFill>
                <a:latin typeface="Times New Roman"/>
                <a:cs typeface="Times New Roman"/>
              </a:rPr>
              <a:t> </a:t>
            </a:r>
            <a:r>
              <a:rPr sz="2400" dirty="0">
                <a:solidFill>
                  <a:schemeClr val="tx1"/>
                </a:solidFill>
                <a:latin typeface="Times New Roman"/>
                <a:cs typeface="Times New Roman"/>
              </a:rPr>
              <a:t>very</a:t>
            </a:r>
            <a:r>
              <a:rPr sz="2400" spc="-15" dirty="0">
                <a:solidFill>
                  <a:schemeClr val="tx1"/>
                </a:solidFill>
                <a:latin typeface="Times New Roman"/>
                <a:cs typeface="Times New Roman"/>
              </a:rPr>
              <a:t> </a:t>
            </a:r>
            <a:r>
              <a:rPr sz="2400" dirty="0">
                <a:solidFill>
                  <a:schemeClr val="tx1"/>
                </a:solidFill>
                <a:latin typeface="Times New Roman"/>
                <a:cs typeface="Times New Roman"/>
              </a:rPr>
              <a:t>specific</a:t>
            </a:r>
            <a:r>
              <a:rPr sz="2400" spc="-15" dirty="0">
                <a:solidFill>
                  <a:schemeClr val="tx1"/>
                </a:solidFill>
                <a:latin typeface="Times New Roman"/>
                <a:cs typeface="Times New Roman"/>
              </a:rPr>
              <a:t> </a:t>
            </a:r>
            <a:r>
              <a:rPr sz="2400" dirty="0">
                <a:solidFill>
                  <a:schemeClr val="tx1"/>
                </a:solidFill>
                <a:latin typeface="Times New Roman"/>
                <a:cs typeface="Times New Roman"/>
              </a:rPr>
              <a:t>set</a:t>
            </a:r>
            <a:r>
              <a:rPr sz="2400" spc="-20" dirty="0">
                <a:solidFill>
                  <a:schemeClr val="tx1"/>
                </a:solidFill>
                <a:latin typeface="Times New Roman"/>
                <a:cs typeface="Times New Roman"/>
              </a:rPr>
              <a:t> </a:t>
            </a:r>
            <a:r>
              <a:rPr sz="2400" dirty="0">
                <a:solidFill>
                  <a:schemeClr val="tx1"/>
                </a:solidFill>
                <a:latin typeface="Times New Roman"/>
                <a:cs typeface="Times New Roman"/>
              </a:rPr>
              <a:t>of</a:t>
            </a:r>
            <a:r>
              <a:rPr sz="2400" spc="-15" dirty="0">
                <a:solidFill>
                  <a:schemeClr val="tx1"/>
                </a:solidFill>
                <a:latin typeface="Times New Roman"/>
                <a:cs typeface="Times New Roman"/>
              </a:rPr>
              <a:t> </a:t>
            </a:r>
            <a:r>
              <a:rPr sz="2400" dirty="0">
                <a:solidFill>
                  <a:schemeClr val="tx1"/>
                </a:solidFill>
                <a:latin typeface="Times New Roman"/>
                <a:cs typeface="Times New Roman"/>
              </a:rPr>
              <a:t>changes</a:t>
            </a:r>
            <a:r>
              <a:rPr sz="2400" spc="-15" dirty="0">
                <a:solidFill>
                  <a:schemeClr val="tx1"/>
                </a:solidFill>
                <a:latin typeface="Times New Roman"/>
                <a:cs typeface="Times New Roman"/>
              </a:rPr>
              <a:t> </a:t>
            </a:r>
            <a:r>
              <a:rPr sz="2400" dirty="0">
                <a:solidFill>
                  <a:schemeClr val="tx1"/>
                </a:solidFill>
                <a:latin typeface="Times New Roman"/>
                <a:cs typeface="Times New Roman"/>
              </a:rPr>
              <a:t>but</a:t>
            </a:r>
            <a:r>
              <a:rPr sz="2400" spc="-15" dirty="0">
                <a:solidFill>
                  <a:schemeClr val="tx1"/>
                </a:solidFill>
                <a:latin typeface="Times New Roman"/>
                <a:cs typeface="Times New Roman"/>
              </a:rPr>
              <a:t> </a:t>
            </a:r>
            <a:r>
              <a:rPr sz="2400" dirty="0">
                <a:solidFill>
                  <a:schemeClr val="tx1"/>
                </a:solidFill>
                <a:latin typeface="Times New Roman"/>
                <a:cs typeface="Times New Roman"/>
              </a:rPr>
              <a:t>desires</a:t>
            </a:r>
            <a:r>
              <a:rPr sz="2400" spc="-10" dirty="0">
                <a:solidFill>
                  <a:schemeClr val="tx1"/>
                </a:solidFill>
                <a:latin typeface="Times New Roman"/>
                <a:cs typeface="Times New Roman"/>
              </a:rPr>
              <a:t> these</a:t>
            </a:r>
            <a:endParaRPr sz="2400" dirty="0">
              <a:solidFill>
                <a:schemeClr val="tx1"/>
              </a:solidFill>
              <a:latin typeface="Times New Roman"/>
              <a:cs typeface="Times New Roman"/>
            </a:endParaRPr>
          </a:p>
          <a:p>
            <a:pPr marL="355600">
              <a:lnSpc>
                <a:spcPct val="100000"/>
              </a:lnSpc>
              <a:spcBef>
                <a:spcPts val="480"/>
              </a:spcBef>
            </a:pPr>
            <a:r>
              <a:rPr sz="2400" dirty="0">
                <a:solidFill>
                  <a:schemeClr val="tx1"/>
                </a:solidFill>
                <a:latin typeface="Times New Roman"/>
                <a:cs typeface="Times New Roman"/>
              </a:rPr>
              <a:t>changes</a:t>
            </a:r>
            <a:r>
              <a:rPr sz="2400" spc="-30" dirty="0">
                <a:solidFill>
                  <a:schemeClr val="tx1"/>
                </a:solidFill>
                <a:latin typeface="Times New Roman"/>
                <a:cs typeface="Times New Roman"/>
              </a:rPr>
              <a:t> </a:t>
            </a:r>
            <a:r>
              <a:rPr sz="2400" dirty="0">
                <a:solidFill>
                  <a:schemeClr val="tx1"/>
                </a:solidFill>
                <a:latin typeface="Times New Roman"/>
                <a:cs typeface="Times New Roman"/>
              </a:rPr>
              <a:t>on</a:t>
            </a:r>
            <a:r>
              <a:rPr sz="2400" spc="-10" dirty="0">
                <a:solidFill>
                  <a:schemeClr val="tx1"/>
                </a:solidFill>
                <a:latin typeface="Times New Roman"/>
                <a:cs typeface="Times New Roman"/>
              </a:rPr>
              <a:t> </a:t>
            </a:r>
            <a:r>
              <a:rPr sz="2400" dirty="0">
                <a:solidFill>
                  <a:schemeClr val="tx1"/>
                </a:solidFill>
                <a:latin typeface="Times New Roman"/>
                <a:cs typeface="Times New Roman"/>
              </a:rPr>
              <a:t>a</a:t>
            </a:r>
            <a:r>
              <a:rPr sz="2400" spc="-15" dirty="0">
                <a:solidFill>
                  <a:schemeClr val="tx1"/>
                </a:solidFill>
                <a:latin typeface="Times New Roman"/>
                <a:cs typeface="Times New Roman"/>
              </a:rPr>
              <a:t> </a:t>
            </a:r>
            <a:r>
              <a:rPr sz="2400" dirty="0">
                <a:solidFill>
                  <a:schemeClr val="tx1"/>
                </a:solidFill>
                <a:latin typeface="Times New Roman"/>
                <a:cs typeface="Times New Roman"/>
              </a:rPr>
              <a:t>wide</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scale.</a:t>
            </a:r>
            <a:endParaRPr sz="2400" dirty="0">
              <a:solidFill>
                <a:schemeClr val="tx1"/>
              </a:solidFill>
              <a:latin typeface="Times New Roman"/>
              <a:cs typeface="Times New Roman"/>
            </a:endParaRPr>
          </a:p>
          <a:p>
            <a:pPr marL="274955" marR="5080" indent="-274955">
              <a:lnSpc>
                <a:spcPct val="107400"/>
              </a:lnSpc>
              <a:spcBef>
                <a:spcPts val="1555"/>
              </a:spcBef>
              <a:buFont typeface="Segoe UI Symbol"/>
              <a:buChar char="⮚"/>
              <a:tabLst>
                <a:tab pos="274955" algn="l"/>
                <a:tab pos="1110615" algn="l"/>
                <a:tab pos="1811020" algn="l"/>
                <a:tab pos="1947545" algn="l"/>
                <a:tab pos="2287905" algn="l"/>
                <a:tab pos="2882900" algn="l"/>
                <a:tab pos="3168015" algn="l"/>
                <a:tab pos="3836035" algn="l"/>
                <a:tab pos="4232910" algn="l"/>
                <a:tab pos="4639310" algn="l"/>
                <a:tab pos="5389245" algn="l"/>
                <a:tab pos="5467985" algn="l"/>
                <a:tab pos="6082665" algn="l"/>
                <a:tab pos="6433820" algn="l"/>
                <a:tab pos="6471285" algn="l"/>
                <a:tab pos="6686550" algn="l"/>
                <a:tab pos="7296784" algn="l"/>
                <a:tab pos="7698740" algn="l"/>
                <a:tab pos="8155940" algn="l"/>
              </a:tabLst>
            </a:pPr>
            <a:r>
              <a:rPr sz="2400" b="1" spc="-10" dirty="0">
                <a:solidFill>
                  <a:srgbClr val="FF0000"/>
                </a:solidFill>
                <a:latin typeface="Times New Roman"/>
                <a:cs typeface="Times New Roman"/>
              </a:rPr>
              <a:t>Revolutionary</a:t>
            </a:r>
            <a:r>
              <a:rPr sz="2400" b="1" dirty="0">
                <a:solidFill>
                  <a:srgbClr val="FF0000"/>
                </a:solidFill>
                <a:latin typeface="Times New Roman"/>
                <a:cs typeface="Times New Roman"/>
              </a:rPr>
              <a:t>	</a:t>
            </a:r>
            <a:r>
              <a:rPr sz="2400" b="1" spc="-10" dirty="0">
                <a:solidFill>
                  <a:srgbClr val="FF0000"/>
                </a:solidFill>
                <a:latin typeface="Times New Roman"/>
                <a:cs typeface="Times New Roman"/>
              </a:rPr>
              <a:t>social</a:t>
            </a:r>
            <a:r>
              <a:rPr sz="2400" b="1" dirty="0">
                <a:solidFill>
                  <a:srgbClr val="FF0000"/>
                </a:solidFill>
                <a:latin typeface="Times New Roman"/>
                <a:cs typeface="Times New Roman"/>
              </a:rPr>
              <a:t>	</a:t>
            </a:r>
            <a:r>
              <a:rPr sz="2400" b="1" spc="-10" dirty="0">
                <a:solidFill>
                  <a:srgbClr val="FF0000"/>
                </a:solidFill>
                <a:latin typeface="Times New Roman"/>
                <a:cs typeface="Times New Roman"/>
              </a:rPr>
              <a:t>change</a:t>
            </a:r>
            <a:r>
              <a:rPr sz="2400" b="1" dirty="0">
                <a:solidFill>
                  <a:schemeClr val="tx1"/>
                </a:solidFill>
                <a:latin typeface="Times New Roman"/>
                <a:cs typeface="Times New Roman"/>
              </a:rPr>
              <a:t>	</a:t>
            </a:r>
            <a:r>
              <a:rPr sz="2400" b="1" spc="-580" dirty="0">
                <a:solidFill>
                  <a:schemeClr val="tx1"/>
                </a:solidFill>
                <a:latin typeface="Times New Roman"/>
                <a:cs typeface="Times New Roman"/>
              </a:rPr>
              <a:t> </a:t>
            </a:r>
            <a:r>
              <a:rPr sz="2400" spc="-10" dirty="0">
                <a:solidFill>
                  <a:schemeClr val="tx1"/>
                </a:solidFill>
                <a:latin typeface="Times New Roman"/>
                <a:cs typeface="Times New Roman"/>
              </a:rPr>
              <a:t>indicates</a:t>
            </a:r>
            <a:r>
              <a:rPr sz="2400" dirty="0">
                <a:solidFill>
                  <a:schemeClr val="tx1"/>
                </a:solidFill>
                <a:latin typeface="Times New Roman"/>
                <a:cs typeface="Times New Roman"/>
              </a:rPr>
              <a:t>		</a:t>
            </a:r>
            <a:r>
              <a:rPr sz="2400" spc="-10" dirty="0">
                <a:solidFill>
                  <a:schemeClr val="tx1"/>
                </a:solidFill>
                <a:latin typeface="Times New Roman"/>
                <a:cs typeface="Times New Roman"/>
              </a:rPr>
              <a:t>dramatic</a:t>
            </a:r>
            <a:r>
              <a:rPr sz="2400" dirty="0">
                <a:solidFill>
                  <a:schemeClr val="tx1"/>
                </a:solidFill>
                <a:latin typeface="Times New Roman"/>
                <a:cs typeface="Times New Roman"/>
              </a:rPr>
              <a:t>	</a:t>
            </a:r>
            <a:r>
              <a:rPr sz="2400" spc="-10" dirty="0">
                <a:solidFill>
                  <a:schemeClr val="tx1"/>
                </a:solidFill>
                <a:latin typeface="Times New Roman"/>
                <a:cs typeface="Times New Roman"/>
              </a:rPr>
              <a:t>change</a:t>
            </a:r>
            <a:r>
              <a:rPr sz="2400" dirty="0">
                <a:solidFill>
                  <a:schemeClr val="tx1"/>
                </a:solidFill>
                <a:latin typeface="Times New Roman"/>
                <a:cs typeface="Times New Roman"/>
              </a:rPr>
              <a:t>	</a:t>
            </a:r>
            <a:r>
              <a:rPr sz="2400" spc="-25" dirty="0">
                <a:solidFill>
                  <a:schemeClr val="tx1"/>
                </a:solidFill>
                <a:latin typeface="Times New Roman"/>
                <a:cs typeface="Times New Roman"/>
              </a:rPr>
              <a:t>on</a:t>
            </a:r>
            <a:r>
              <a:rPr sz="2400" dirty="0">
                <a:solidFill>
                  <a:schemeClr val="tx1"/>
                </a:solidFill>
                <a:latin typeface="Times New Roman"/>
                <a:cs typeface="Times New Roman"/>
              </a:rPr>
              <a:t>	</a:t>
            </a:r>
            <a:r>
              <a:rPr sz="2400" spc="-50" dirty="0">
                <a:solidFill>
                  <a:schemeClr val="tx1"/>
                </a:solidFill>
                <a:latin typeface="Times New Roman"/>
                <a:cs typeface="Times New Roman"/>
              </a:rPr>
              <a:t>a </a:t>
            </a:r>
            <a:r>
              <a:rPr sz="2400" spc="-10" dirty="0">
                <a:solidFill>
                  <a:schemeClr val="tx1"/>
                </a:solidFill>
                <a:latin typeface="Times New Roman"/>
                <a:cs typeface="Times New Roman"/>
              </a:rPr>
              <a:t>large</a:t>
            </a:r>
            <a:r>
              <a:rPr sz="2400" dirty="0">
                <a:solidFill>
                  <a:schemeClr val="tx1"/>
                </a:solidFill>
                <a:latin typeface="Times New Roman"/>
                <a:cs typeface="Times New Roman"/>
              </a:rPr>
              <a:t>	</a:t>
            </a:r>
            <a:r>
              <a:rPr sz="2400" spc="-10" dirty="0">
                <a:solidFill>
                  <a:schemeClr val="tx1"/>
                </a:solidFill>
                <a:latin typeface="Times New Roman"/>
                <a:cs typeface="Times New Roman"/>
              </a:rPr>
              <a:t>scale.</a:t>
            </a:r>
            <a:r>
              <a:rPr sz="2400" dirty="0">
                <a:solidFill>
                  <a:schemeClr val="tx1"/>
                </a:solidFill>
                <a:latin typeface="Times New Roman"/>
                <a:cs typeface="Times New Roman"/>
              </a:rPr>
              <a:t>		</a:t>
            </a:r>
            <a:r>
              <a:rPr sz="2400" spc="-10" dirty="0">
                <a:solidFill>
                  <a:schemeClr val="tx1"/>
                </a:solidFill>
                <a:latin typeface="Times New Roman"/>
                <a:cs typeface="Times New Roman"/>
              </a:rPr>
              <a:t>Revolutionary</a:t>
            </a:r>
            <a:r>
              <a:rPr sz="2400" dirty="0">
                <a:solidFill>
                  <a:schemeClr val="tx1"/>
                </a:solidFill>
                <a:latin typeface="Times New Roman"/>
                <a:cs typeface="Times New Roman"/>
              </a:rPr>
              <a:t>	</a:t>
            </a:r>
            <a:r>
              <a:rPr sz="2400" spc="-10" dirty="0">
                <a:solidFill>
                  <a:schemeClr val="tx1"/>
                </a:solidFill>
                <a:latin typeface="Times New Roman"/>
                <a:cs typeface="Times New Roman"/>
              </a:rPr>
              <a:t>movements</a:t>
            </a:r>
            <a:r>
              <a:rPr sz="2400" dirty="0">
                <a:solidFill>
                  <a:schemeClr val="tx1"/>
                </a:solidFill>
                <a:latin typeface="Times New Roman"/>
                <a:cs typeface="Times New Roman"/>
              </a:rPr>
              <a:t>	</a:t>
            </a:r>
            <a:r>
              <a:rPr sz="2400" spc="-20" dirty="0">
                <a:solidFill>
                  <a:schemeClr val="tx1"/>
                </a:solidFill>
                <a:latin typeface="Times New Roman"/>
                <a:cs typeface="Times New Roman"/>
              </a:rPr>
              <a:t>seek</a:t>
            </a:r>
            <a:r>
              <a:rPr sz="2400" dirty="0">
                <a:solidFill>
                  <a:schemeClr val="tx1"/>
                </a:solidFill>
                <a:latin typeface="Times New Roman"/>
                <a:cs typeface="Times New Roman"/>
              </a:rPr>
              <a:t>	</a:t>
            </a:r>
            <a:r>
              <a:rPr sz="2400" spc="-25" dirty="0">
                <a:solidFill>
                  <a:schemeClr val="tx1"/>
                </a:solidFill>
                <a:latin typeface="Times New Roman"/>
                <a:cs typeface="Times New Roman"/>
              </a:rPr>
              <a:t>to</a:t>
            </a:r>
            <a:r>
              <a:rPr sz="2400" dirty="0">
                <a:solidFill>
                  <a:schemeClr val="tx1"/>
                </a:solidFill>
                <a:latin typeface="Times New Roman"/>
                <a:cs typeface="Times New Roman"/>
              </a:rPr>
              <a:t>		</a:t>
            </a:r>
            <a:r>
              <a:rPr sz="2400" spc="-10" dirty="0">
                <a:solidFill>
                  <a:schemeClr val="tx1"/>
                </a:solidFill>
                <a:latin typeface="Times New Roman"/>
                <a:cs typeface="Times New Roman"/>
              </a:rPr>
              <a:t>fundamentally restructure</a:t>
            </a:r>
            <a:r>
              <a:rPr sz="2400" dirty="0">
                <a:solidFill>
                  <a:schemeClr val="tx1"/>
                </a:solidFill>
                <a:latin typeface="Times New Roman"/>
                <a:cs typeface="Times New Roman"/>
              </a:rPr>
              <a:t>	</a:t>
            </a:r>
            <a:r>
              <a:rPr sz="2400" spc="-10" dirty="0">
                <a:solidFill>
                  <a:schemeClr val="tx1"/>
                </a:solidFill>
                <a:latin typeface="Times New Roman"/>
                <a:cs typeface="Times New Roman"/>
              </a:rPr>
              <a:t>society.</a:t>
            </a:r>
            <a:r>
              <a:rPr sz="2400" dirty="0">
                <a:solidFill>
                  <a:schemeClr val="tx1"/>
                </a:solidFill>
                <a:latin typeface="Times New Roman"/>
                <a:cs typeface="Times New Roman"/>
              </a:rPr>
              <a:t>	</a:t>
            </a:r>
            <a:r>
              <a:rPr sz="2400" spc="-10" dirty="0">
                <a:solidFill>
                  <a:schemeClr val="tx1"/>
                </a:solidFill>
                <a:latin typeface="Times New Roman"/>
                <a:cs typeface="Times New Roman"/>
              </a:rPr>
              <a:t>Examples</a:t>
            </a:r>
            <a:r>
              <a:rPr sz="2400" dirty="0">
                <a:solidFill>
                  <a:schemeClr val="tx1"/>
                </a:solidFill>
                <a:latin typeface="Times New Roman"/>
                <a:cs typeface="Times New Roman"/>
              </a:rPr>
              <a:t>	</a:t>
            </a:r>
            <a:r>
              <a:rPr sz="2400" spc="-25" dirty="0">
                <a:solidFill>
                  <a:schemeClr val="tx1"/>
                </a:solidFill>
                <a:latin typeface="Times New Roman"/>
                <a:cs typeface="Times New Roman"/>
              </a:rPr>
              <a:t>of</a:t>
            </a:r>
            <a:r>
              <a:rPr sz="2400" dirty="0">
                <a:solidFill>
                  <a:schemeClr val="tx1"/>
                </a:solidFill>
                <a:latin typeface="Times New Roman"/>
                <a:cs typeface="Times New Roman"/>
              </a:rPr>
              <a:t>	</a:t>
            </a:r>
            <a:r>
              <a:rPr sz="2400" spc="-10" dirty="0">
                <a:solidFill>
                  <a:schemeClr val="tx1"/>
                </a:solidFill>
                <a:latin typeface="Times New Roman"/>
                <a:cs typeface="Times New Roman"/>
              </a:rPr>
              <a:t>revolutionary</a:t>
            </a:r>
            <a:r>
              <a:rPr sz="2400" dirty="0">
                <a:solidFill>
                  <a:schemeClr val="tx1"/>
                </a:solidFill>
                <a:latin typeface="Times New Roman"/>
                <a:cs typeface="Times New Roman"/>
              </a:rPr>
              <a:t>	</a:t>
            </a:r>
            <a:r>
              <a:rPr sz="2400" spc="-10" dirty="0">
                <a:solidFill>
                  <a:schemeClr val="tx1"/>
                </a:solidFill>
                <a:latin typeface="Times New Roman"/>
                <a:cs typeface="Times New Roman"/>
              </a:rPr>
              <a:t>social</a:t>
            </a:r>
            <a:r>
              <a:rPr sz="2400" dirty="0">
                <a:solidFill>
                  <a:schemeClr val="tx1"/>
                </a:solidFill>
                <a:latin typeface="Times New Roman"/>
                <a:cs typeface="Times New Roman"/>
              </a:rPr>
              <a:t>	</a:t>
            </a:r>
            <a:r>
              <a:rPr sz="2400" spc="-10" dirty="0">
                <a:solidFill>
                  <a:schemeClr val="tx1"/>
                </a:solidFill>
                <a:latin typeface="Times New Roman"/>
                <a:cs typeface="Times New Roman"/>
              </a:rPr>
              <a:t>change </a:t>
            </a:r>
            <a:r>
              <a:rPr sz="2400" dirty="0">
                <a:solidFill>
                  <a:schemeClr val="tx1"/>
                </a:solidFill>
                <a:latin typeface="Times New Roman"/>
                <a:cs typeface="Times New Roman"/>
              </a:rPr>
              <a:t>include</a:t>
            </a:r>
            <a:r>
              <a:rPr sz="2400" spc="-45" dirty="0">
                <a:solidFill>
                  <a:schemeClr val="tx1"/>
                </a:solidFill>
                <a:latin typeface="Times New Roman"/>
                <a:cs typeface="Times New Roman"/>
              </a:rPr>
              <a:t> </a:t>
            </a:r>
            <a:r>
              <a:rPr sz="2400" dirty="0">
                <a:solidFill>
                  <a:schemeClr val="tx1"/>
                </a:solidFill>
                <a:latin typeface="Times New Roman"/>
                <a:cs typeface="Times New Roman"/>
              </a:rPr>
              <a:t>the</a:t>
            </a:r>
            <a:r>
              <a:rPr sz="2400" spc="-150" dirty="0">
                <a:solidFill>
                  <a:schemeClr val="tx1"/>
                </a:solidFill>
                <a:latin typeface="Times New Roman"/>
                <a:cs typeface="Times New Roman"/>
              </a:rPr>
              <a:t> </a:t>
            </a:r>
            <a:r>
              <a:rPr sz="2400" dirty="0">
                <a:solidFill>
                  <a:schemeClr val="tx1"/>
                </a:solidFill>
                <a:latin typeface="Times New Roman"/>
                <a:cs typeface="Times New Roman"/>
              </a:rPr>
              <a:t>American</a:t>
            </a:r>
            <a:r>
              <a:rPr sz="2400" spc="-30" dirty="0">
                <a:solidFill>
                  <a:schemeClr val="tx1"/>
                </a:solidFill>
                <a:latin typeface="Times New Roman"/>
                <a:cs typeface="Times New Roman"/>
              </a:rPr>
              <a:t> </a:t>
            </a:r>
            <a:r>
              <a:rPr sz="2400" dirty="0">
                <a:solidFill>
                  <a:schemeClr val="tx1"/>
                </a:solidFill>
                <a:latin typeface="Times New Roman"/>
                <a:cs typeface="Times New Roman"/>
              </a:rPr>
              <a:t>Civil</a:t>
            </a:r>
            <a:r>
              <a:rPr sz="2400" spc="-25" dirty="0">
                <a:solidFill>
                  <a:schemeClr val="tx1"/>
                </a:solidFill>
                <a:latin typeface="Times New Roman"/>
                <a:cs typeface="Times New Roman"/>
              </a:rPr>
              <a:t> </a:t>
            </a:r>
            <a:r>
              <a:rPr sz="2400" dirty="0">
                <a:solidFill>
                  <a:schemeClr val="tx1"/>
                </a:solidFill>
                <a:latin typeface="Times New Roman"/>
                <a:cs typeface="Times New Roman"/>
              </a:rPr>
              <a:t>Rights</a:t>
            </a:r>
            <a:r>
              <a:rPr sz="2400" spc="-30" dirty="0">
                <a:solidFill>
                  <a:schemeClr val="tx1"/>
                </a:solidFill>
                <a:latin typeface="Times New Roman"/>
                <a:cs typeface="Times New Roman"/>
              </a:rPr>
              <a:t> </a:t>
            </a:r>
            <a:r>
              <a:rPr sz="2400" dirty="0">
                <a:solidFill>
                  <a:schemeClr val="tx1"/>
                </a:solidFill>
                <a:latin typeface="Times New Roman"/>
                <a:cs typeface="Times New Roman"/>
              </a:rPr>
              <a:t>Movement</a:t>
            </a:r>
            <a:r>
              <a:rPr sz="2400" spc="-25" dirty="0">
                <a:solidFill>
                  <a:schemeClr val="tx1"/>
                </a:solidFill>
                <a:latin typeface="Times New Roman"/>
                <a:cs typeface="Times New Roman"/>
              </a:rPr>
              <a:t> </a:t>
            </a:r>
            <a:r>
              <a:rPr sz="2400" dirty="0">
                <a:solidFill>
                  <a:schemeClr val="tx1"/>
                </a:solidFill>
                <a:latin typeface="Times New Roman"/>
                <a:cs typeface="Times New Roman"/>
              </a:rPr>
              <a:t>and</a:t>
            </a:r>
            <a:r>
              <a:rPr sz="2400" spc="-30" dirty="0">
                <a:solidFill>
                  <a:schemeClr val="tx1"/>
                </a:solidFill>
                <a:latin typeface="Times New Roman"/>
                <a:cs typeface="Times New Roman"/>
              </a:rPr>
              <a:t> </a:t>
            </a:r>
            <a:r>
              <a:rPr sz="2400" dirty="0">
                <a:solidFill>
                  <a:schemeClr val="tx1"/>
                </a:solidFill>
                <a:latin typeface="Times New Roman"/>
                <a:cs typeface="Times New Roman"/>
              </a:rPr>
              <a:t>the</a:t>
            </a:r>
            <a:r>
              <a:rPr sz="2400" spc="-25" dirty="0">
                <a:solidFill>
                  <a:schemeClr val="tx1"/>
                </a:solidFill>
                <a:latin typeface="Times New Roman"/>
                <a:cs typeface="Times New Roman"/>
              </a:rPr>
              <a:t> </a:t>
            </a:r>
            <a:r>
              <a:rPr sz="2400" spc="-10" dirty="0">
                <a:solidFill>
                  <a:schemeClr val="tx1"/>
                </a:solidFill>
                <a:latin typeface="Times New Roman"/>
                <a:cs typeface="Times New Roman"/>
              </a:rPr>
              <a:t>Russian</a:t>
            </a:r>
            <a:endParaRPr sz="2400" dirty="0">
              <a:solidFill>
                <a:schemeClr val="tx1"/>
              </a:solidFill>
              <a:latin typeface="Times New Roman"/>
              <a:cs typeface="Times New Roman"/>
            </a:endParaRPr>
          </a:p>
          <a:p>
            <a:pPr marL="355600">
              <a:lnSpc>
                <a:spcPct val="100000"/>
              </a:lnSpc>
              <a:spcBef>
                <a:spcPts val="480"/>
              </a:spcBef>
            </a:pPr>
            <a:r>
              <a:rPr sz="2400" dirty="0">
                <a:solidFill>
                  <a:schemeClr val="tx1"/>
                </a:solidFill>
                <a:latin typeface="Times New Roman"/>
                <a:cs typeface="Times New Roman"/>
              </a:rPr>
              <a:t>Revolution</a:t>
            </a:r>
            <a:r>
              <a:rPr sz="2400" spc="-25" dirty="0">
                <a:solidFill>
                  <a:schemeClr val="tx1"/>
                </a:solidFill>
                <a:latin typeface="Times New Roman"/>
                <a:cs typeface="Times New Roman"/>
              </a:rPr>
              <a:t> </a:t>
            </a:r>
            <a:r>
              <a:rPr sz="2400" dirty="0">
                <a:solidFill>
                  <a:schemeClr val="tx1"/>
                </a:solidFill>
                <a:latin typeface="Times New Roman"/>
                <a:cs typeface="Times New Roman"/>
              </a:rPr>
              <a:t>of</a:t>
            </a:r>
            <a:r>
              <a:rPr sz="2400" spc="-10" dirty="0">
                <a:solidFill>
                  <a:schemeClr val="tx1"/>
                </a:solidFill>
                <a:latin typeface="Times New Roman"/>
                <a:cs typeface="Times New Roman"/>
              </a:rPr>
              <a:t> </a:t>
            </a:r>
            <a:r>
              <a:rPr sz="2400" dirty="0">
                <a:solidFill>
                  <a:schemeClr val="tx1"/>
                </a:solidFill>
                <a:latin typeface="Times New Roman"/>
                <a:cs typeface="Times New Roman"/>
              </a:rPr>
              <a:t>the</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early-</a:t>
            </a:r>
            <a:r>
              <a:rPr sz="2400" dirty="0">
                <a:solidFill>
                  <a:schemeClr val="tx1"/>
                </a:solidFill>
                <a:latin typeface="Times New Roman"/>
                <a:cs typeface="Times New Roman"/>
              </a:rPr>
              <a:t>20th</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century.</a:t>
            </a:r>
            <a:endParaRPr sz="2400" dirty="0">
              <a:solidFill>
                <a:schemeClr val="tx1"/>
              </a:solidFill>
              <a:latin typeface="Times New Roman"/>
              <a:cs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200025" y="609600"/>
            <a:ext cx="5394325" cy="513080"/>
          </a:xfrm>
          <a:prstGeom prst="rect">
            <a:avLst/>
          </a:prstGeom>
        </p:spPr>
        <p:txBody>
          <a:bodyPr vert="horz" wrap="square" lIns="0" tIns="12700" rIns="0" bIns="0" rtlCol="0">
            <a:spAutoFit/>
          </a:bodyPr>
          <a:lstStyle/>
          <a:p>
            <a:pPr marL="12700">
              <a:lnSpc>
                <a:spcPct val="100000"/>
              </a:lnSpc>
              <a:spcBef>
                <a:spcPts val="100"/>
              </a:spcBef>
            </a:pPr>
            <a:r>
              <a:rPr u="none" dirty="0">
                <a:solidFill>
                  <a:srgbClr val="FF0000"/>
                </a:solidFill>
                <a:uFill>
                  <a:solidFill>
                    <a:srgbClr val="391493"/>
                  </a:solidFill>
                </a:uFill>
              </a:rPr>
              <a:t>Main</a:t>
            </a:r>
            <a:r>
              <a:rPr u="none" spc="-35" dirty="0">
                <a:solidFill>
                  <a:srgbClr val="FF0000"/>
                </a:solidFill>
                <a:uFill>
                  <a:solidFill>
                    <a:srgbClr val="391493"/>
                  </a:solidFill>
                </a:uFill>
              </a:rPr>
              <a:t> </a:t>
            </a:r>
            <a:r>
              <a:rPr u="none" dirty="0">
                <a:solidFill>
                  <a:srgbClr val="FF0000"/>
                </a:solidFill>
                <a:uFill>
                  <a:solidFill>
                    <a:srgbClr val="391493"/>
                  </a:solidFill>
                </a:uFill>
              </a:rPr>
              <a:t>factors</a:t>
            </a:r>
            <a:r>
              <a:rPr u="none" spc="-20" dirty="0">
                <a:solidFill>
                  <a:srgbClr val="FF0000"/>
                </a:solidFill>
                <a:uFill>
                  <a:solidFill>
                    <a:srgbClr val="391493"/>
                  </a:solidFill>
                </a:uFill>
              </a:rPr>
              <a:t> </a:t>
            </a:r>
            <a:r>
              <a:rPr u="none" dirty="0">
                <a:solidFill>
                  <a:srgbClr val="FF0000"/>
                </a:solidFill>
                <a:uFill>
                  <a:solidFill>
                    <a:srgbClr val="391493"/>
                  </a:solidFill>
                </a:uFill>
              </a:rPr>
              <a:t>of</a:t>
            </a:r>
            <a:r>
              <a:rPr u="none" spc="-20" dirty="0">
                <a:solidFill>
                  <a:srgbClr val="FF0000"/>
                </a:solidFill>
                <a:uFill>
                  <a:solidFill>
                    <a:srgbClr val="391493"/>
                  </a:solidFill>
                </a:uFill>
              </a:rPr>
              <a:t> </a:t>
            </a:r>
            <a:r>
              <a:rPr u="none" dirty="0">
                <a:solidFill>
                  <a:srgbClr val="FF0000"/>
                </a:solidFill>
                <a:uFill>
                  <a:solidFill>
                    <a:srgbClr val="391493"/>
                  </a:solidFill>
                </a:uFill>
              </a:rPr>
              <a:t>Social</a:t>
            </a:r>
            <a:r>
              <a:rPr u="none" spc="-25" dirty="0">
                <a:solidFill>
                  <a:srgbClr val="FF0000"/>
                </a:solidFill>
                <a:uFill>
                  <a:solidFill>
                    <a:srgbClr val="391493"/>
                  </a:solidFill>
                </a:uFill>
              </a:rPr>
              <a:t> </a:t>
            </a:r>
            <a:r>
              <a:rPr u="none" spc="-10" dirty="0">
                <a:solidFill>
                  <a:srgbClr val="FF0000"/>
                </a:solidFill>
                <a:uFill>
                  <a:solidFill>
                    <a:srgbClr val="391493"/>
                  </a:solidFill>
                </a:uFill>
              </a:rPr>
              <a:t>Change</a:t>
            </a:r>
            <a:r>
              <a:rPr u="none" spc="-10" dirty="0">
                <a:solidFill>
                  <a:srgbClr val="391493"/>
                </a:solidFill>
              </a:rPr>
              <a:t>:</a:t>
            </a:r>
          </a:p>
        </p:txBody>
      </p:sp>
      <p:sp>
        <p:nvSpPr>
          <p:cNvPr id="3" name="object 3"/>
          <p:cNvSpPr txBox="1"/>
          <p:nvPr/>
        </p:nvSpPr>
        <p:spPr>
          <a:xfrm>
            <a:off x="2189162" y="1981200"/>
            <a:ext cx="3221038" cy="877163"/>
          </a:xfrm>
          <a:prstGeom prst="rect">
            <a:avLst/>
          </a:prstGeom>
        </p:spPr>
        <p:txBody>
          <a:bodyPr vert="horz" wrap="square" lIns="0" tIns="73660" rIns="0" bIns="0" rtlCol="0">
            <a:spAutoFit/>
          </a:bodyPr>
          <a:lstStyle/>
          <a:p>
            <a:pPr marL="196215" indent="-184150">
              <a:lnSpc>
                <a:spcPct val="100000"/>
              </a:lnSpc>
              <a:spcBef>
                <a:spcPts val="580"/>
              </a:spcBef>
              <a:buSzPct val="95833"/>
              <a:buFont typeface="Segoe UI Symbol"/>
              <a:buChar char="⮚"/>
              <a:tabLst>
                <a:tab pos="196850" algn="l"/>
              </a:tabLst>
            </a:pPr>
            <a:r>
              <a:rPr sz="2400" dirty="0" smtClean="0">
                <a:solidFill>
                  <a:schemeClr val="tx1"/>
                </a:solidFill>
                <a:latin typeface="Times New Roman"/>
                <a:cs typeface="Times New Roman"/>
              </a:rPr>
              <a:t>Demographic</a:t>
            </a:r>
            <a:r>
              <a:rPr lang="ar-SA" sz="2400" dirty="0" smtClean="0">
                <a:solidFill>
                  <a:schemeClr val="tx1"/>
                </a:solidFill>
                <a:latin typeface="Times New Roman"/>
                <a:cs typeface="Times New Roman"/>
              </a:rPr>
              <a:t> </a:t>
            </a:r>
            <a:r>
              <a:rPr sz="2400" spc="-10" dirty="0" smtClean="0">
                <a:solidFill>
                  <a:schemeClr val="tx1"/>
                </a:solidFill>
                <a:latin typeface="Times New Roman"/>
                <a:cs typeface="Times New Roman"/>
              </a:rPr>
              <a:t>Factors</a:t>
            </a:r>
            <a:endParaRPr sz="2400" dirty="0">
              <a:solidFill>
                <a:schemeClr val="tx1"/>
              </a:solidFill>
              <a:latin typeface="Times New Roman"/>
              <a:cs typeface="Times New Roman"/>
            </a:endParaRPr>
          </a:p>
          <a:p>
            <a:pPr marL="196215" indent="-184150">
              <a:lnSpc>
                <a:spcPct val="100000"/>
              </a:lnSpc>
              <a:spcBef>
                <a:spcPts val="480"/>
              </a:spcBef>
              <a:buSzPct val="95833"/>
              <a:buFont typeface="Segoe UI Symbol"/>
              <a:buChar char="⮚"/>
              <a:tabLst>
                <a:tab pos="196850" algn="l"/>
              </a:tabLst>
            </a:pPr>
            <a:r>
              <a:rPr sz="2400" dirty="0">
                <a:solidFill>
                  <a:schemeClr val="tx1"/>
                </a:solidFill>
                <a:latin typeface="Times New Roman"/>
                <a:cs typeface="Times New Roman"/>
              </a:rPr>
              <a:t>Biological</a:t>
            </a:r>
            <a:r>
              <a:rPr sz="2400" spc="-50" dirty="0">
                <a:solidFill>
                  <a:schemeClr val="tx1"/>
                </a:solidFill>
                <a:latin typeface="Times New Roman"/>
                <a:cs typeface="Times New Roman"/>
              </a:rPr>
              <a:t> </a:t>
            </a:r>
            <a:r>
              <a:rPr sz="2400" spc="-10" dirty="0">
                <a:solidFill>
                  <a:schemeClr val="tx1"/>
                </a:solidFill>
                <a:latin typeface="Times New Roman"/>
                <a:cs typeface="Times New Roman"/>
              </a:rPr>
              <a:t>Factors</a:t>
            </a:r>
            <a:endParaRPr sz="2400" dirty="0">
              <a:solidFill>
                <a:schemeClr val="tx1"/>
              </a:solidFill>
              <a:latin typeface="Times New Roman"/>
              <a:cs typeface="Times New Roman"/>
            </a:endParaRPr>
          </a:p>
        </p:txBody>
      </p:sp>
      <p:sp>
        <p:nvSpPr>
          <p:cNvPr id="4" name="object 4"/>
          <p:cNvSpPr txBox="1"/>
          <p:nvPr/>
        </p:nvSpPr>
        <p:spPr>
          <a:xfrm>
            <a:off x="2184509" y="2994382"/>
            <a:ext cx="2687638" cy="391160"/>
          </a:xfrm>
          <a:prstGeom prst="rect">
            <a:avLst/>
          </a:prstGeom>
        </p:spPr>
        <p:txBody>
          <a:bodyPr vert="horz" wrap="square" lIns="0" tIns="12700" rIns="0" bIns="0" rtlCol="0">
            <a:spAutoFit/>
          </a:bodyPr>
          <a:lstStyle/>
          <a:p>
            <a:pPr marL="196215" indent="-184150">
              <a:lnSpc>
                <a:spcPct val="100000"/>
              </a:lnSpc>
              <a:spcBef>
                <a:spcPts val="100"/>
              </a:spcBef>
              <a:buSzPct val="95833"/>
              <a:buFont typeface="Segoe UI Symbol"/>
              <a:buChar char="⮚"/>
              <a:tabLst>
                <a:tab pos="196850" algn="l"/>
              </a:tabLst>
            </a:pPr>
            <a:r>
              <a:rPr sz="2400" dirty="0">
                <a:solidFill>
                  <a:schemeClr val="tx1"/>
                </a:solidFill>
                <a:latin typeface="Times New Roman"/>
                <a:cs typeface="Times New Roman"/>
              </a:rPr>
              <a:t>Cultural</a:t>
            </a:r>
            <a:r>
              <a:rPr sz="2400" spc="-40" dirty="0">
                <a:solidFill>
                  <a:schemeClr val="tx1"/>
                </a:solidFill>
                <a:latin typeface="Times New Roman"/>
                <a:cs typeface="Times New Roman"/>
              </a:rPr>
              <a:t> </a:t>
            </a:r>
            <a:r>
              <a:rPr sz="2400" spc="-10" dirty="0">
                <a:solidFill>
                  <a:schemeClr val="tx1"/>
                </a:solidFill>
                <a:latin typeface="Times New Roman"/>
                <a:cs typeface="Times New Roman"/>
              </a:rPr>
              <a:t>Factors</a:t>
            </a:r>
            <a:endParaRPr sz="2400" dirty="0">
              <a:solidFill>
                <a:schemeClr val="tx1"/>
              </a:solidFill>
              <a:latin typeface="Times New Roman"/>
              <a:cs typeface="Times New Roman"/>
            </a:endParaRPr>
          </a:p>
        </p:txBody>
      </p:sp>
      <p:sp>
        <p:nvSpPr>
          <p:cNvPr id="5" name="object 5"/>
          <p:cNvSpPr txBox="1"/>
          <p:nvPr/>
        </p:nvSpPr>
        <p:spPr>
          <a:xfrm>
            <a:off x="2184509" y="3505200"/>
            <a:ext cx="4689476" cy="1671320"/>
          </a:xfrm>
          <a:prstGeom prst="rect">
            <a:avLst/>
          </a:prstGeom>
        </p:spPr>
        <p:txBody>
          <a:bodyPr vert="horz" wrap="square" lIns="0" tIns="43180" rIns="0" bIns="0" rtlCol="0">
            <a:spAutoFit/>
          </a:bodyPr>
          <a:lstStyle/>
          <a:p>
            <a:pPr marL="196215" indent="-184150">
              <a:lnSpc>
                <a:spcPct val="100000"/>
              </a:lnSpc>
              <a:spcBef>
                <a:spcPts val="340"/>
              </a:spcBef>
              <a:buSzPct val="95833"/>
              <a:buFont typeface="Segoe UI Symbol"/>
              <a:buChar char="⮚"/>
              <a:tabLst>
                <a:tab pos="196850" algn="l"/>
              </a:tabLst>
            </a:pPr>
            <a:r>
              <a:rPr sz="2400" spc="-20" dirty="0">
                <a:solidFill>
                  <a:schemeClr val="tx1"/>
                </a:solidFill>
                <a:latin typeface="Times New Roman"/>
                <a:cs typeface="Times New Roman"/>
              </a:rPr>
              <a:t>Technological</a:t>
            </a:r>
            <a:r>
              <a:rPr sz="2400" spc="-25" dirty="0">
                <a:solidFill>
                  <a:schemeClr val="tx1"/>
                </a:solidFill>
                <a:latin typeface="Times New Roman"/>
                <a:cs typeface="Times New Roman"/>
              </a:rPr>
              <a:t> </a:t>
            </a:r>
            <a:r>
              <a:rPr sz="2400" spc="-10" dirty="0">
                <a:solidFill>
                  <a:schemeClr val="tx1"/>
                </a:solidFill>
                <a:latin typeface="Times New Roman"/>
                <a:cs typeface="Times New Roman"/>
              </a:rPr>
              <a:t>Factors</a:t>
            </a:r>
            <a:endParaRPr sz="2400" dirty="0">
              <a:solidFill>
                <a:schemeClr val="tx1"/>
              </a:solidFill>
              <a:latin typeface="Times New Roman"/>
              <a:cs typeface="Times New Roman"/>
            </a:endParaRPr>
          </a:p>
          <a:p>
            <a:pPr marL="196215" indent="-184150">
              <a:lnSpc>
                <a:spcPct val="100000"/>
              </a:lnSpc>
              <a:spcBef>
                <a:spcPts val="240"/>
              </a:spcBef>
              <a:buSzPct val="95833"/>
              <a:buFont typeface="Segoe UI Symbol"/>
              <a:buChar char="⮚"/>
              <a:tabLst>
                <a:tab pos="196850" algn="l"/>
              </a:tabLst>
            </a:pPr>
            <a:r>
              <a:rPr sz="2400" dirty="0">
                <a:solidFill>
                  <a:schemeClr val="tx1"/>
                </a:solidFill>
                <a:latin typeface="Times New Roman"/>
                <a:cs typeface="Times New Roman"/>
              </a:rPr>
              <a:t>Environmental</a:t>
            </a:r>
            <a:r>
              <a:rPr sz="2400" spc="-70" dirty="0">
                <a:solidFill>
                  <a:schemeClr val="tx1"/>
                </a:solidFill>
                <a:latin typeface="Times New Roman"/>
                <a:cs typeface="Times New Roman"/>
              </a:rPr>
              <a:t> </a:t>
            </a:r>
            <a:r>
              <a:rPr sz="2400" spc="-10" dirty="0">
                <a:solidFill>
                  <a:schemeClr val="tx1"/>
                </a:solidFill>
                <a:latin typeface="Times New Roman"/>
                <a:cs typeface="Times New Roman"/>
              </a:rPr>
              <a:t>factors</a:t>
            </a:r>
            <a:endParaRPr sz="2400" dirty="0">
              <a:solidFill>
                <a:schemeClr val="tx1"/>
              </a:solidFill>
              <a:latin typeface="Times New Roman"/>
              <a:cs typeface="Times New Roman"/>
            </a:endParaRPr>
          </a:p>
          <a:p>
            <a:pPr marL="196215" indent="-184150">
              <a:lnSpc>
                <a:spcPct val="100000"/>
              </a:lnSpc>
              <a:spcBef>
                <a:spcPts val="480"/>
              </a:spcBef>
              <a:buSzPct val="95833"/>
              <a:buFont typeface="Segoe UI Symbol"/>
              <a:buChar char="⮚"/>
              <a:tabLst>
                <a:tab pos="196850" algn="l"/>
              </a:tabLst>
            </a:pPr>
            <a:r>
              <a:rPr sz="2400" dirty="0">
                <a:solidFill>
                  <a:schemeClr val="tx1"/>
                </a:solidFill>
                <a:latin typeface="Times New Roman"/>
                <a:cs typeface="Times New Roman"/>
              </a:rPr>
              <a:t>Psychological</a:t>
            </a:r>
            <a:r>
              <a:rPr sz="2400" spc="-65" dirty="0">
                <a:solidFill>
                  <a:schemeClr val="tx1"/>
                </a:solidFill>
                <a:latin typeface="Times New Roman"/>
                <a:cs typeface="Times New Roman"/>
              </a:rPr>
              <a:t> </a:t>
            </a:r>
            <a:r>
              <a:rPr sz="2400" spc="-10" dirty="0">
                <a:solidFill>
                  <a:schemeClr val="tx1"/>
                </a:solidFill>
                <a:latin typeface="Times New Roman"/>
                <a:cs typeface="Times New Roman"/>
              </a:rPr>
              <a:t>factors</a:t>
            </a:r>
            <a:endParaRPr sz="2400" dirty="0">
              <a:solidFill>
                <a:schemeClr val="tx1"/>
              </a:solidFill>
              <a:latin typeface="Times New Roman"/>
              <a:cs typeface="Times New Roman"/>
            </a:endParaRPr>
          </a:p>
          <a:p>
            <a:pPr marL="196215" indent="-184150">
              <a:lnSpc>
                <a:spcPct val="100000"/>
              </a:lnSpc>
              <a:spcBef>
                <a:spcPts val="480"/>
              </a:spcBef>
              <a:buSzPct val="95833"/>
              <a:buFont typeface="Segoe UI Symbol"/>
              <a:buChar char="⮚"/>
              <a:tabLst>
                <a:tab pos="196850" algn="l"/>
              </a:tabLst>
            </a:pPr>
            <a:r>
              <a:rPr sz="2400" dirty="0">
                <a:solidFill>
                  <a:schemeClr val="tx1"/>
                </a:solidFill>
                <a:latin typeface="Times New Roman"/>
                <a:cs typeface="Times New Roman"/>
              </a:rPr>
              <a:t>Other</a:t>
            </a:r>
            <a:r>
              <a:rPr sz="2400" spc="-70" dirty="0">
                <a:solidFill>
                  <a:schemeClr val="tx1"/>
                </a:solidFill>
                <a:latin typeface="Times New Roman"/>
                <a:cs typeface="Times New Roman"/>
              </a:rPr>
              <a:t> </a:t>
            </a:r>
            <a:r>
              <a:rPr sz="2400" spc="-10" dirty="0">
                <a:solidFill>
                  <a:schemeClr val="tx1"/>
                </a:solidFill>
                <a:latin typeface="Times New Roman"/>
                <a:cs typeface="Times New Roman"/>
              </a:rPr>
              <a:t>factors</a:t>
            </a:r>
            <a:endParaRPr sz="2400" dirty="0">
              <a:solidFill>
                <a:schemeClr val="tx1"/>
              </a:solidFill>
              <a:latin typeface="Times New Roman"/>
              <a:cs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4400" y="1262507"/>
            <a:ext cx="10668000" cy="3648243"/>
          </a:xfrm>
          <a:prstGeom prst="rect">
            <a:avLst/>
          </a:prstGeom>
        </p:spPr>
        <p:txBody>
          <a:bodyPr vert="horz" wrap="square" lIns="0" tIns="10160" rIns="0" bIns="0" rtlCol="0">
            <a:spAutoFit/>
          </a:bodyPr>
          <a:lstStyle/>
          <a:p>
            <a:pPr marL="12700" marR="35560" algn="just">
              <a:lnSpc>
                <a:spcPct val="150000"/>
              </a:lnSpc>
              <a:spcBef>
                <a:spcPts val="80"/>
              </a:spcBef>
            </a:pPr>
            <a:r>
              <a:rPr sz="2000" b="1" dirty="0">
                <a:solidFill>
                  <a:srgbClr val="FF0000"/>
                </a:solidFill>
                <a:uFill>
                  <a:solidFill>
                    <a:srgbClr val="581EDD"/>
                  </a:solidFill>
                </a:uFill>
                <a:latin typeface="Times New Roman"/>
                <a:cs typeface="Times New Roman"/>
              </a:rPr>
              <a:t>Demographic</a:t>
            </a:r>
            <a:r>
              <a:rPr sz="2000" b="1" spc="570" dirty="0">
                <a:solidFill>
                  <a:srgbClr val="FF0000"/>
                </a:solidFill>
                <a:uFill>
                  <a:solidFill>
                    <a:srgbClr val="581EDD"/>
                  </a:solidFill>
                </a:uFill>
                <a:latin typeface="Times New Roman"/>
                <a:cs typeface="Times New Roman"/>
              </a:rPr>
              <a:t> </a:t>
            </a:r>
            <a:r>
              <a:rPr sz="2000" b="1" dirty="0">
                <a:solidFill>
                  <a:srgbClr val="FF0000"/>
                </a:solidFill>
                <a:uFill>
                  <a:solidFill>
                    <a:srgbClr val="581EDD"/>
                  </a:solidFill>
                </a:uFill>
                <a:latin typeface="Times New Roman"/>
                <a:cs typeface="Times New Roman"/>
              </a:rPr>
              <a:t>Factors</a:t>
            </a:r>
            <a:r>
              <a:rPr sz="2000" b="1" dirty="0">
                <a:solidFill>
                  <a:srgbClr val="FF0000"/>
                </a:solidFill>
                <a:latin typeface="Times New Roman"/>
                <a:cs typeface="Times New Roman"/>
              </a:rPr>
              <a:t>:</a:t>
            </a:r>
            <a:r>
              <a:rPr sz="2000" b="1" spc="610" dirty="0">
                <a:solidFill>
                  <a:srgbClr val="FF0000"/>
                </a:solidFill>
                <a:latin typeface="Times New Roman"/>
                <a:cs typeface="Times New Roman"/>
              </a:rPr>
              <a:t> </a:t>
            </a:r>
            <a:r>
              <a:rPr sz="2000" dirty="0">
                <a:solidFill>
                  <a:schemeClr val="tx1"/>
                </a:solidFill>
                <a:latin typeface="Times New Roman"/>
                <a:cs typeface="Times New Roman"/>
              </a:rPr>
              <a:t>Demography</a:t>
            </a:r>
            <a:r>
              <a:rPr sz="2000" spc="575" dirty="0">
                <a:solidFill>
                  <a:schemeClr val="tx1"/>
                </a:solidFill>
                <a:latin typeface="Times New Roman"/>
                <a:cs typeface="Times New Roman"/>
              </a:rPr>
              <a:t> </a:t>
            </a:r>
            <a:r>
              <a:rPr sz="2000" dirty="0">
                <a:solidFill>
                  <a:schemeClr val="tx1"/>
                </a:solidFill>
                <a:latin typeface="Times New Roman"/>
                <a:cs typeface="Times New Roman"/>
              </a:rPr>
              <a:t>plays</a:t>
            </a:r>
            <a:r>
              <a:rPr sz="2000" spc="575" dirty="0">
                <a:solidFill>
                  <a:schemeClr val="tx1"/>
                </a:solidFill>
                <a:latin typeface="Times New Roman"/>
                <a:cs typeface="Times New Roman"/>
              </a:rPr>
              <a:t> </a:t>
            </a:r>
            <a:r>
              <a:rPr sz="2000" dirty="0">
                <a:solidFill>
                  <a:schemeClr val="tx1"/>
                </a:solidFill>
                <a:latin typeface="Times New Roman"/>
                <a:cs typeface="Times New Roman"/>
              </a:rPr>
              <a:t>an</a:t>
            </a:r>
            <a:r>
              <a:rPr sz="2000" spc="575" dirty="0">
                <a:solidFill>
                  <a:schemeClr val="tx1"/>
                </a:solidFill>
                <a:latin typeface="Times New Roman"/>
                <a:cs typeface="Times New Roman"/>
              </a:rPr>
              <a:t> </a:t>
            </a:r>
            <a:r>
              <a:rPr sz="2000" dirty="0">
                <a:solidFill>
                  <a:schemeClr val="tx1"/>
                </a:solidFill>
                <a:latin typeface="Times New Roman"/>
                <a:cs typeface="Times New Roman"/>
              </a:rPr>
              <a:t>important</a:t>
            </a:r>
            <a:r>
              <a:rPr sz="2000" spc="570" dirty="0">
                <a:solidFill>
                  <a:schemeClr val="tx1"/>
                </a:solidFill>
                <a:latin typeface="Times New Roman"/>
                <a:cs typeface="Times New Roman"/>
              </a:rPr>
              <a:t> </a:t>
            </a:r>
            <a:r>
              <a:rPr sz="2000" dirty="0">
                <a:solidFill>
                  <a:schemeClr val="tx1"/>
                </a:solidFill>
                <a:latin typeface="Times New Roman"/>
                <a:cs typeface="Times New Roman"/>
              </a:rPr>
              <a:t>role</a:t>
            </a:r>
            <a:r>
              <a:rPr sz="2000" spc="580" dirty="0">
                <a:solidFill>
                  <a:schemeClr val="tx1"/>
                </a:solidFill>
                <a:latin typeface="Times New Roman"/>
                <a:cs typeface="Times New Roman"/>
              </a:rPr>
              <a:t> </a:t>
            </a:r>
            <a:r>
              <a:rPr sz="2000" dirty="0">
                <a:solidFill>
                  <a:schemeClr val="tx1"/>
                </a:solidFill>
                <a:latin typeface="Times New Roman"/>
                <a:cs typeface="Times New Roman"/>
              </a:rPr>
              <a:t>in</a:t>
            </a:r>
            <a:r>
              <a:rPr sz="2000" spc="575" dirty="0">
                <a:solidFill>
                  <a:schemeClr val="tx1"/>
                </a:solidFill>
                <a:latin typeface="Times New Roman"/>
                <a:cs typeface="Times New Roman"/>
              </a:rPr>
              <a:t> </a:t>
            </a:r>
            <a:r>
              <a:rPr sz="2000" spc="-25" dirty="0">
                <a:solidFill>
                  <a:schemeClr val="tx1"/>
                </a:solidFill>
                <a:latin typeface="Times New Roman"/>
                <a:cs typeface="Times New Roman"/>
              </a:rPr>
              <a:t>the </a:t>
            </a:r>
            <a:r>
              <a:rPr sz="2000" dirty="0">
                <a:solidFill>
                  <a:schemeClr val="tx1"/>
                </a:solidFill>
                <a:latin typeface="Times New Roman"/>
                <a:cs typeface="Times New Roman"/>
              </a:rPr>
              <a:t>process</a:t>
            </a:r>
            <a:r>
              <a:rPr sz="2000" spc="-15" dirty="0">
                <a:solidFill>
                  <a:schemeClr val="tx1"/>
                </a:solidFill>
                <a:latin typeface="Times New Roman"/>
                <a:cs typeface="Times New Roman"/>
              </a:rPr>
              <a:t> </a:t>
            </a:r>
            <a:r>
              <a:rPr sz="2000" dirty="0">
                <a:solidFill>
                  <a:schemeClr val="tx1"/>
                </a:solidFill>
                <a:latin typeface="Times New Roman"/>
                <a:cs typeface="Times New Roman"/>
              </a:rPr>
              <a:t>of</a:t>
            </a:r>
            <a:r>
              <a:rPr sz="2000" spc="-15" dirty="0">
                <a:solidFill>
                  <a:schemeClr val="tx1"/>
                </a:solidFill>
                <a:latin typeface="Times New Roman"/>
                <a:cs typeface="Times New Roman"/>
              </a:rPr>
              <a:t> </a:t>
            </a:r>
            <a:r>
              <a:rPr sz="2000" dirty="0">
                <a:solidFill>
                  <a:schemeClr val="tx1"/>
                </a:solidFill>
                <a:latin typeface="Times New Roman"/>
                <a:cs typeface="Times New Roman"/>
              </a:rPr>
              <a:t>social</a:t>
            </a:r>
            <a:r>
              <a:rPr sz="2000" spc="-20" dirty="0">
                <a:solidFill>
                  <a:schemeClr val="tx1"/>
                </a:solidFill>
                <a:latin typeface="Times New Roman"/>
                <a:cs typeface="Times New Roman"/>
              </a:rPr>
              <a:t> </a:t>
            </a:r>
            <a:r>
              <a:rPr sz="2000" dirty="0">
                <a:solidFill>
                  <a:schemeClr val="tx1"/>
                </a:solidFill>
                <a:latin typeface="Times New Roman"/>
                <a:cs typeface="Times New Roman"/>
              </a:rPr>
              <a:t>change.</a:t>
            </a:r>
            <a:r>
              <a:rPr sz="2000" spc="-60" dirty="0">
                <a:solidFill>
                  <a:schemeClr val="tx1"/>
                </a:solidFill>
                <a:latin typeface="Times New Roman"/>
                <a:cs typeface="Times New Roman"/>
              </a:rPr>
              <a:t> </a:t>
            </a:r>
            <a:r>
              <a:rPr sz="2000" dirty="0">
                <a:solidFill>
                  <a:schemeClr val="tx1"/>
                </a:solidFill>
                <a:latin typeface="Times New Roman"/>
                <a:cs typeface="Times New Roman"/>
              </a:rPr>
              <a:t>The</a:t>
            </a:r>
            <a:r>
              <a:rPr sz="2000" spc="-20" dirty="0">
                <a:solidFill>
                  <a:schemeClr val="tx1"/>
                </a:solidFill>
                <a:latin typeface="Times New Roman"/>
                <a:cs typeface="Times New Roman"/>
              </a:rPr>
              <a:t> </a:t>
            </a:r>
            <a:r>
              <a:rPr sz="2000" dirty="0">
                <a:solidFill>
                  <a:schemeClr val="tx1"/>
                </a:solidFill>
                <a:latin typeface="Times New Roman"/>
                <a:cs typeface="Times New Roman"/>
              </a:rPr>
              <a:t>term</a:t>
            </a:r>
            <a:r>
              <a:rPr sz="2000" spc="-20" dirty="0">
                <a:solidFill>
                  <a:schemeClr val="tx1"/>
                </a:solidFill>
                <a:latin typeface="Times New Roman"/>
                <a:cs typeface="Times New Roman"/>
              </a:rPr>
              <a:t> </a:t>
            </a:r>
            <a:r>
              <a:rPr sz="2000" dirty="0">
                <a:solidFill>
                  <a:schemeClr val="tx1"/>
                </a:solidFill>
                <a:latin typeface="Times New Roman"/>
                <a:cs typeface="Times New Roman"/>
              </a:rPr>
              <a:t>“demography”</a:t>
            </a:r>
            <a:r>
              <a:rPr sz="2000" spc="-15" dirty="0">
                <a:solidFill>
                  <a:schemeClr val="tx1"/>
                </a:solidFill>
                <a:latin typeface="Times New Roman"/>
                <a:cs typeface="Times New Roman"/>
              </a:rPr>
              <a:t> </a:t>
            </a:r>
            <a:r>
              <a:rPr sz="2000" dirty="0">
                <a:solidFill>
                  <a:schemeClr val="tx1"/>
                </a:solidFill>
                <a:latin typeface="Times New Roman"/>
                <a:cs typeface="Times New Roman"/>
              </a:rPr>
              <a:t>has</a:t>
            </a:r>
            <a:r>
              <a:rPr sz="2000" spc="-15" dirty="0">
                <a:solidFill>
                  <a:schemeClr val="tx1"/>
                </a:solidFill>
                <a:latin typeface="Times New Roman"/>
                <a:cs typeface="Times New Roman"/>
              </a:rPr>
              <a:t> </a:t>
            </a:r>
            <a:r>
              <a:rPr sz="2000" dirty="0">
                <a:solidFill>
                  <a:schemeClr val="tx1"/>
                </a:solidFill>
                <a:latin typeface="Times New Roman"/>
                <a:cs typeface="Times New Roman"/>
              </a:rPr>
              <a:t>been</a:t>
            </a:r>
            <a:r>
              <a:rPr sz="2000" spc="-15" dirty="0">
                <a:solidFill>
                  <a:schemeClr val="tx1"/>
                </a:solidFill>
                <a:latin typeface="Times New Roman"/>
                <a:cs typeface="Times New Roman"/>
              </a:rPr>
              <a:t> </a:t>
            </a:r>
            <a:r>
              <a:rPr sz="2000" dirty="0">
                <a:solidFill>
                  <a:schemeClr val="tx1"/>
                </a:solidFill>
                <a:latin typeface="Times New Roman"/>
                <a:cs typeface="Times New Roman"/>
              </a:rPr>
              <a:t>derived</a:t>
            </a:r>
            <a:r>
              <a:rPr sz="2000" spc="-10" dirty="0">
                <a:solidFill>
                  <a:schemeClr val="tx1"/>
                </a:solidFill>
                <a:latin typeface="Times New Roman"/>
                <a:cs typeface="Times New Roman"/>
              </a:rPr>
              <a:t> </a:t>
            </a:r>
            <a:r>
              <a:rPr sz="2000" spc="-20" dirty="0">
                <a:solidFill>
                  <a:schemeClr val="tx1"/>
                </a:solidFill>
                <a:latin typeface="Times New Roman"/>
                <a:cs typeface="Times New Roman"/>
              </a:rPr>
              <a:t>from </a:t>
            </a:r>
            <a:r>
              <a:rPr sz="2000" dirty="0">
                <a:solidFill>
                  <a:schemeClr val="tx1"/>
                </a:solidFill>
                <a:latin typeface="Times New Roman"/>
                <a:cs typeface="Times New Roman"/>
              </a:rPr>
              <a:t>two</a:t>
            </a:r>
            <a:r>
              <a:rPr sz="2000" spc="-45" dirty="0">
                <a:solidFill>
                  <a:schemeClr val="tx1"/>
                </a:solidFill>
                <a:latin typeface="Times New Roman"/>
                <a:cs typeface="Times New Roman"/>
              </a:rPr>
              <a:t> </a:t>
            </a:r>
            <a:r>
              <a:rPr sz="2000" dirty="0">
                <a:solidFill>
                  <a:schemeClr val="tx1"/>
                </a:solidFill>
                <a:latin typeface="Times New Roman"/>
                <a:cs typeface="Times New Roman"/>
              </a:rPr>
              <a:t>Greek</a:t>
            </a:r>
            <a:r>
              <a:rPr sz="2000" spc="-20" dirty="0">
                <a:solidFill>
                  <a:schemeClr val="tx1"/>
                </a:solidFill>
                <a:latin typeface="Times New Roman"/>
                <a:cs typeface="Times New Roman"/>
              </a:rPr>
              <a:t> </a:t>
            </a:r>
            <a:r>
              <a:rPr sz="2000" dirty="0">
                <a:solidFill>
                  <a:schemeClr val="tx1"/>
                </a:solidFill>
                <a:latin typeface="Times New Roman"/>
                <a:cs typeface="Times New Roman"/>
              </a:rPr>
              <a:t>words,</a:t>
            </a:r>
            <a:r>
              <a:rPr sz="2000" spc="-25" dirty="0">
                <a:solidFill>
                  <a:schemeClr val="tx1"/>
                </a:solidFill>
                <a:latin typeface="Times New Roman"/>
                <a:cs typeface="Times New Roman"/>
              </a:rPr>
              <a:t> </a:t>
            </a:r>
            <a:r>
              <a:rPr sz="2000" dirty="0">
                <a:solidFill>
                  <a:schemeClr val="tx1"/>
                </a:solidFill>
                <a:latin typeface="Times New Roman"/>
                <a:cs typeface="Times New Roman"/>
              </a:rPr>
              <a:t>‘Demos’</a:t>
            </a:r>
            <a:r>
              <a:rPr sz="2000" spc="-180" dirty="0">
                <a:solidFill>
                  <a:schemeClr val="tx1"/>
                </a:solidFill>
                <a:latin typeface="Times New Roman"/>
                <a:cs typeface="Times New Roman"/>
              </a:rPr>
              <a:t> </a:t>
            </a:r>
            <a:r>
              <a:rPr sz="2000" dirty="0">
                <a:solidFill>
                  <a:schemeClr val="tx1"/>
                </a:solidFill>
                <a:latin typeface="Times New Roman"/>
                <a:cs typeface="Times New Roman"/>
              </a:rPr>
              <a:t>and</a:t>
            </a:r>
            <a:r>
              <a:rPr sz="2000" spc="-20" dirty="0">
                <a:solidFill>
                  <a:schemeClr val="tx1"/>
                </a:solidFill>
                <a:latin typeface="Times New Roman"/>
                <a:cs typeface="Times New Roman"/>
              </a:rPr>
              <a:t> </a:t>
            </a:r>
            <a:r>
              <a:rPr sz="2000" dirty="0">
                <a:solidFill>
                  <a:schemeClr val="tx1"/>
                </a:solidFill>
                <a:latin typeface="Times New Roman"/>
                <a:cs typeface="Times New Roman"/>
              </a:rPr>
              <a:t>‘Graphs’</a:t>
            </a:r>
            <a:r>
              <a:rPr sz="2000" spc="-180" dirty="0">
                <a:solidFill>
                  <a:schemeClr val="tx1"/>
                </a:solidFill>
                <a:latin typeface="Times New Roman"/>
                <a:cs typeface="Times New Roman"/>
              </a:rPr>
              <a:t> </a:t>
            </a:r>
            <a:r>
              <a:rPr sz="2000" dirty="0">
                <a:solidFill>
                  <a:schemeClr val="tx1"/>
                </a:solidFill>
                <a:latin typeface="Times New Roman"/>
                <a:cs typeface="Times New Roman"/>
              </a:rPr>
              <a:t>meaning</a:t>
            </a:r>
            <a:r>
              <a:rPr sz="2000" spc="-20" dirty="0">
                <a:solidFill>
                  <a:schemeClr val="tx1"/>
                </a:solidFill>
                <a:latin typeface="Times New Roman"/>
                <a:cs typeface="Times New Roman"/>
              </a:rPr>
              <a:t> </a:t>
            </a:r>
            <a:r>
              <a:rPr sz="2000" dirty="0">
                <a:solidFill>
                  <a:schemeClr val="tx1"/>
                </a:solidFill>
                <a:latin typeface="Times New Roman"/>
                <a:cs typeface="Times New Roman"/>
              </a:rPr>
              <a:t>the</a:t>
            </a:r>
            <a:r>
              <a:rPr sz="2000" spc="-20" dirty="0">
                <a:solidFill>
                  <a:schemeClr val="tx1"/>
                </a:solidFill>
                <a:latin typeface="Times New Roman"/>
                <a:cs typeface="Times New Roman"/>
              </a:rPr>
              <a:t> </a:t>
            </a:r>
            <a:r>
              <a:rPr sz="2000" dirty="0">
                <a:solidFill>
                  <a:schemeClr val="tx1"/>
                </a:solidFill>
                <a:latin typeface="Times New Roman"/>
                <a:cs typeface="Times New Roman"/>
              </a:rPr>
              <a:t>“people”</a:t>
            </a:r>
            <a:r>
              <a:rPr sz="2000" spc="-20" dirty="0">
                <a:solidFill>
                  <a:schemeClr val="tx1"/>
                </a:solidFill>
                <a:latin typeface="Times New Roman"/>
                <a:cs typeface="Times New Roman"/>
              </a:rPr>
              <a:t> </a:t>
            </a:r>
            <a:r>
              <a:rPr sz="2000" dirty="0">
                <a:solidFill>
                  <a:schemeClr val="tx1"/>
                </a:solidFill>
                <a:latin typeface="Times New Roman"/>
                <a:cs typeface="Times New Roman"/>
              </a:rPr>
              <a:t>and</a:t>
            </a:r>
            <a:r>
              <a:rPr sz="2000" spc="-20" dirty="0">
                <a:solidFill>
                  <a:schemeClr val="tx1"/>
                </a:solidFill>
                <a:latin typeface="Times New Roman"/>
                <a:cs typeface="Times New Roman"/>
              </a:rPr>
              <a:t> </a:t>
            </a:r>
            <a:r>
              <a:rPr sz="2000" spc="-25" dirty="0" smtClean="0">
                <a:solidFill>
                  <a:schemeClr val="tx1"/>
                </a:solidFill>
                <a:latin typeface="Times New Roman"/>
                <a:cs typeface="Times New Roman"/>
              </a:rPr>
              <a:t>to</a:t>
            </a:r>
            <a:r>
              <a:rPr sz="2000" dirty="0" smtClean="0">
                <a:solidFill>
                  <a:schemeClr val="tx1"/>
                </a:solidFill>
                <a:latin typeface="Times New Roman"/>
                <a:cs typeface="Times New Roman"/>
              </a:rPr>
              <a:t> “</a:t>
            </a:r>
            <a:r>
              <a:rPr sz="2000" dirty="0">
                <a:solidFill>
                  <a:schemeClr val="tx1"/>
                </a:solidFill>
                <a:latin typeface="Times New Roman"/>
                <a:cs typeface="Times New Roman"/>
              </a:rPr>
              <a:t>draw”</a:t>
            </a:r>
            <a:r>
              <a:rPr sz="2000" spc="-25" dirty="0">
                <a:solidFill>
                  <a:schemeClr val="tx1"/>
                </a:solidFill>
                <a:latin typeface="Times New Roman"/>
                <a:cs typeface="Times New Roman"/>
              </a:rPr>
              <a:t> </a:t>
            </a:r>
            <a:r>
              <a:rPr sz="2000" dirty="0">
                <a:solidFill>
                  <a:schemeClr val="tx1"/>
                </a:solidFill>
                <a:latin typeface="Times New Roman"/>
                <a:cs typeface="Times New Roman"/>
              </a:rPr>
              <a:t>or</a:t>
            </a:r>
            <a:r>
              <a:rPr sz="2000" spc="-20" dirty="0">
                <a:solidFill>
                  <a:schemeClr val="tx1"/>
                </a:solidFill>
                <a:latin typeface="Times New Roman"/>
                <a:cs typeface="Times New Roman"/>
              </a:rPr>
              <a:t> </a:t>
            </a:r>
            <a:r>
              <a:rPr sz="2000" dirty="0">
                <a:solidFill>
                  <a:schemeClr val="tx1"/>
                </a:solidFill>
                <a:latin typeface="Times New Roman"/>
                <a:cs typeface="Times New Roman"/>
              </a:rPr>
              <a:t>“write”</a:t>
            </a:r>
            <a:r>
              <a:rPr sz="2000" spc="-20" dirty="0">
                <a:solidFill>
                  <a:schemeClr val="tx1"/>
                </a:solidFill>
                <a:latin typeface="Times New Roman"/>
                <a:cs typeface="Times New Roman"/>
              </a:rPr>
              <a:t> </a:t>
            </a:r>
            <a:r>
              <a:rPr sz="2000" dirty="0">
                <a:solidFill>
                  <a:schemeClr val="tx1"/>
                </a:solidFill>
                <a:latin typeface="Times New Roman"/>
                <a:cs typeface="Times New Roman"/>
              </a:rPr>
              <a:t>respectively</a:t>
            </a:r>
            <a:r>
              <a:rPr sz="2000" spc="-20" dirty="0">
                <a:solidFill>
                  <a:schemeClr val="tx1"/>
                </a:solidFill>
                <a:latin typeface="Times New Roman"/>
                <a:cs typeface="Times New Roman"/>
              </a:rPr>
              <a:t> </a:t>
            </a:r>
            <a:r>
              <a:rPr sz="2000" dirty="0">
                <a:solidFill>
                  <a:schemeClr val="tx1"/>
                </a:solidFill>
                <a:latin typeface="Times New Roman"/>
                <a:cs typeface="Times New Roman"/>
              </a:rPr>
              <a:t>which</a:t>
            </a:r>
            <a:r>
              <a:rPr sz="2000" spc="-20" dirty="0">
                <a:solidFill>
                  <a:schemeClr val="tx1"/>
                </a:solidFill>
                <a:latin typeface="Times New Roman"/>
                <a:cs typeface="Times New Roman"/>
              </a:rPr>
              <a:t> </a:t>
            </a:r>
            <a:r>
              <a:rPr sz="2000" dirty="0">
                <a:solidFill>
                  <a:schemeClr val="tx1"/>
                </a:solidFill>
                <a:latin typeface="Times New Roman"/>
                <a:cs typeface="Times New Roman"/>
              </a:rPr>
              <a:t>means</a:t>
            </a:r>
            <a:r>
              <a:rPr sz="2000" spc="-25" dirty="0">
                <a:solidFill>
                  <a:schemeClr val="tx1"/>
                </a:solidFill>
                <a:latin typeface="Times New Roman"/>
                <a:cs typeface="Times New Roman"/>
              </a:rPr>
              <a:t> </a:t>
            </a:r>
            <a:r>
              <a:rPr sz="2000" dirty="0">
                <a:solidFill>
                  <a:schemeClr val="tx1"/>
                </a:solidFill>
                <a:latin typeface="Times New Roman"/>
                <a:cs typeface="Times New Roman"/>
              </a:rPr>
              <a:t>scientific</a:t>
            </a:r>
            <a:r>
              <a:rPr sz="2000" spc="-20" dirty="0">
                <a:solidFill>
                  <a:schemeClr val="tx1"/>
                </a:solidFill>
                <a:latin typeface="Times New Roman"/>
                <a:cs typeface="Times New Roman"/>
              </a:rPr>
              <a:t> </a:t>
            </a:r>
            <a:r>
              <a:rPr sz="2000" dirty="0">
                <a:solidFill>
                  <a:schemeClr val="tx1"/>
                </a:solidFill>
                <a:latin typeface="Times New Roman"/>
                <a:cs typeface="Times New Roman"/>
              </a:rPr>
              <a:t>study</a:t>
            </a:r>
            <a:r>
              <a:rPr sz="2000" spc="-25" dirty="0">
                <a:solidFill>
                  <a:schemeClr val="tx1"/>
                </a:solidFill>
                <a:latin typeface="Times New Roman"/>
                <a:cs typeface="Times New Roman"/>
              </a:rPr>
              <a:t> </a:t>
            </a:r>
            <a:r>
              <a:rPr sz="2000" dirty="0">
                <a:solidFill>
                  <a:schemeClr val="tx1"/>
                </a:solidFill>
                <a:latin typeface="Times New Roman"/>
                <a:cs typeface="Times New Roman"/>
              </a:rPr>
              <a:t>of</a:t>
            </a:r>
            <a:r>
              <a:rPr sz="2000" spc="-15" dirty="0">
                <a:solidFill>
                  <a:schemeClr val="tx1"/>
                </a:solidFill>
                <a:latin typeface="Times New Roman"/>
                <a:cs typeface="Times New Roman"/>
              </a:rPr>
              <a:t> </a:t>
            </a:r>
            <a:r>
              <a:rPr sz="2000" spc="-10" dirty="0" smtClean="0">
                <a:solidFill>
                  <a:schemeClr val="tx1"/>
                </a:solidFill>
                <a:latin typeface="Times New Roman"/>
                <a:cs typeface="Times New Roman"/>
              </a:rPr>
              <a:t>human population,</a:t>
            </a:r>
            <a:r>
              <a:rPr sz="2000" dirty="0" smtClean="0">
                <a:solidFill>
                  <a:schemeClr val="tx1"/>
                </a:solidFill>
                <a:latin typeface="Times New Roman"/>
                <a:cs typeface="Times New Roman"/>
              </a:rPr>
              <a:t> </a:t>
            </a:r>
            <a:r>
              <a:rPr sz="2000" spc="-10" dirty="0" smtClean="0">
                <a:solidFill>
                  <a:schemeClr val="tx1"/>
                </a:solidFill>
                <a:latin typeface="Times New Roman"/>
                <a:cs typeface="Times New Roman"/>
              </a:rPr>
              <a:t>primarily</a:t>
            </a:r>
            <a:r>
              <a:rPr lang="ar-SA" sz="2000" dirty="0">
                <a:solidFill>
                  <a:schemeClr val="tx1"/>
                </a:solidFill>
                <a:latin typeface="Times New Roman"/>
                <a:cs typeface="Times New Roman"/>
              </a:rPr>
              <a:t> </a:t>
            </a:r>
            <a:r>
              <a:rPr sz="2000" spc="-20" dirty="0" smtClean="0">
                <a:solidFill>
                  <a:schemeClr val="tx1"/>
                </a:solidFill>
                <a:latin typeface="Times New Roman"/>
                <a:cs typeface="Times New Roman"/>
              </a:rPr>
              <a:t>with</a:t>
            </a:r>
            <a:r>
              <a:rPr sz="2000" dirty="0">
                <a:solidFill>
                  <a:schemeClr val="tx1"/>
                </a:solidFill>
                <a:latin typeface="Times New Roman"/>
                <a:cs typeface="Times New Roman"/>
              </a:rPr>
              <a:t>	</a:t>
            </a:r>
            <a:r>
              <a:rPr sz="2000" spc="-10" dirty="0">
                <a:solidFill>
                  <a:schemeClr val="tx1"/>
                </a:solidFill>
                <a:latin typeface="Times New Roman"/>
                <a:cs typeface="Times New Roman"/>
              </a:rPr>
              <a:t>respect</a:t>
            </a:r>
            <a:r>
              <a:rPr sz="2000" dirty="0">
                <a:solidFill>
                  <a:schemeClr val="tx1"/>
                </a:solidFill>
                <a:latin typeface="Times New Roman"/>
                <a:cs typeface="Times New Roman"/>
              </a:rPr>
              <a:t>	</a:t>
            </a:r>
            <a:r>
              <a:rPr sz="2000" spc="-25" dirty="0" smtClean="0">
                <a:solidFill>
                  <a:schemeClr val="tx1"/>
                </a:solidFill>
                <a:latin typeface="Times New Roman"/>
                <a:cs typeface="Times New Roman"/>
              </a:rPr>
              <a:t>to</a:t>
            </a:r>
            <a:r>
              <a:rPr lang="ar-SA" sz="2000" dirty="0">
                <a:solidFill>
                  <a:schemeClr val="tx1"/>
                </a:solidFill>
                <a:latin typeface="Times New Roman"/>
                <a:cs typeface="Times New Roman"/>
              </a:rPr>
              <a:t> </a:t>
            </a:r>
            <a:r>
              <a:rPr sz="2000" spc="-10" dirty="0" smtClean="0">
                <a:solidFill>
                  <a:schemeClr val="tx1"/>
                </a:solidFill>
                <a:latin typeface="Times New Roman"/>
                <a:cs typeface="Times New Roman"/>
              </a:rPr>
              <a:t>their</a:t>
            </a:r>
            <a:r>
              <a:rPr sz="2000" dirty="0">
                <a:solidFill>
                  <a:schemeClr val="tx1"/>
                </a:solidFill>
                <a:latin typeface="Times New Roman"/>
                <a:cs typeface="Times New Roman"/>
              </a:rPr>
              <a:t>	</a:t>
            </a:r>
            <a:r>
              <a:rPr sz="2000" spc="-10" dirty="0">
                <a:solidFill>
                  <a:schemeClr val="tx1"/>
                </a:solidFill>
                <a:latin typeface="Times New Roman"/>
                <a:cs typeface="Times New Roman"/>
              </a:rPr>
              <a:t>size</a:t>
            </a:r>
            <a:r>
              <a:rPr sz="2000" spc="-10" dirty="0" smtClean="0">
                <a:solidFill>
                  <a:schemeClr val="tx1"/>
                </a:solidFill>
                <a:latin typeface="Times New Roman"/>
                <a:cs typeface="Times New Roman"/>
              </a:rPr>
              <a:t>,</a:t>
            </a:r>
            <a:r>
              <a:rPr sz="2000" dirty="0" smtClean="0">
                <a:solidFill>
                  <a:schemeClr val="tx1"/>
                </a:solidFill>
                <a:latin typeface="Times New Roman"/>
                <a:cs typeface="Times New Roman"/>
              </a:rPr>
              <a:t> </a:t>
            </a:r>
            <a:r>
              <a:rPr sz="2000" spc="-10" dirty="0" smtClean="0">
                <a:solidFill>
                  <a:schemeClr val="tx1"/>
                </a:solidFill>
                <a:latin typeface="Times New Roman"/>
                <a:cs typeface="Times New Roman"/>
              </a:rPr>
              <a:t>structure</a:t>
            </a:r>
            <a:r>
              <a:rPr lang="ar-SA" sz="2000" dirty="0">
                <a:solidFill>
                  <a:schemeClr val="tx1"/>
                </a:solidFill>
                <a:latin typeface="Times New Roman"/>
                <a:cs typeface="Times New Roman"/>
              </a:rPr>
              <a:t> </a:t>
            </a:r>
            <a:r>
              <a:rPr sz="2000" spc="-25" dirty="0" smtClean="0">
                <a:solidFill>
                  <a:schemeClr val="tx1"/>
                </a:solidFill>
                <a:latin typeface="Times New Roman"/>
                <a:cs typeface="Times New Roman"/>
              </a:rPr>
              <a:t>and</a:t>
            </a:r>
            <a:r>
              <a:rPr lang="ar-SA" sz="2000" dirty="0">
                <a:solidFill>
                  <a:schemeClr val="tx1"/>
                </a:solidFill>
                <a:latin typeface="Times New Roman"/>
                <a:cs typeface="Times New Roman"/>
              </a:rPr>
              <a:t> </a:t>
            </a:r>
            <a:r>
              <a:rPr sz="2000" spc="-10" dirty="0" smtClean="0">
                <a:solidFill>
                  <a:schemeClr val="tx1"/>
                </a:solidFill>
                <a:latin typeface="Times New Roman"/>
                <a:cs typeface="Times New Roman"/>
              </a:rPr>
              <a:t>their </a:t>
            </a:r>
            <a:r>
              <a:rPr sz="2000" dirty="0">
                <a:solidFill>
                  <a:schemeClr val="tx1"/>
                </a:solidFill>
                <a:latin typeface="Times New Roman"/>
                <a:cs typeface="Times New Roman"/>
              </a:rPr>
              <a:t>development.</a:t>
            </a:r>
            <a:r>
              <a:rPr sz="2000" spc="-20" dirty="0">
                <a:solidFill>
                  <a:schemeClr val="tx1"/>
                </a:solidFill>
                <a:latin typeface="Times New Roman"/>
                <a:cs typeface="Times New Roman"/>
              </a:rPr>
              <a:t> </a:t>
            </a:r>
            <a:r>
              <a:rPr sz="2000" dirty="0">
                <a:solidFill>
                  <a:schemeClr val="tx1"/>
                </a:solidFill>
                <a:latin typeface="Times New Roman"/>
                <a:cs typeface="Times New Roman"/>
              </a:rPr>
              <a:t>In</a:t>
            </a:r>
            <a:r>
              <a:rPr sz="2000" spc="-10" dirty="0">
                <a:solidFill>
                  <a:schemeClr val="tx1"/>
                </a:solidFill>
                <a:latin typeface="Times New Roman"/>
                <a:cs typeface="Times New Roman"/>
              </a:rPr>
              <a:t> </a:t>
            </a:r>
            <a:r>
              <a:rPr sz="2000" dirty="0">
                <a:solidFill>
                  <a:schemeClr val="tx1"/>
                </a:solidFill>
                <a:latin typeface="Times New Roman"/>
                <a:cs typeface="Times New Roman"/>
              </a:rPr>
              <a:t>the</a:t>
            </a:r>
            <a:r>
              <a:rPr sz="2000" spc="-15" dirty="0">
                <a:solidFill>
                  <a:schemeClr val="tx1"/>
                </a:solidFill>
                <a:latin typeface="Times New Roman"/>
                <a:cs typeface="Times New Roman"/>
              </a:rPr>
              <a:t> </a:t>
            </a:r>
            <a:r>
              <a:rPr sz="2000" dirty="0">
                <a:solidFill>
                  <a:schemeClr val="tx1"/>
                </a:solidFill>
                <a:latin typeface="Times New Roman"/>
                <a:cs typeface="Times New Roman"/>
              </a:rPr>
              <a:t>study</a:t>
            </a:r>
            <a:r>
              <a:rPr sz="2000" spc="-15" dirty="0">
                <a:solidFill>
                  <a:schemeClr val="tx1"/>
                </a:solidFill>
                <a:latin typeface="Times New Roman"/>
                <a:cs typeface="Times New Roman"/>
              </a:rPr>
              <a:t> </a:t>
            </a:r>
            <a:r>
              <a:rPr sz="2000" dirty="0">
                <a:solidFill>
                  <a:schemeClr val="tx1"/>
                </a:solidFill>
                <a:latin typeface="Times New Roman"/>
                <a:cs typeface="Times New Roman"/>
              </a:rPr>
              <a:t>of</a:t>
            </a:r>
            <a:r>
              <a:rPr sz="2000" spc="-5" dirty="0">
                <a:solidFill>
                  <a:schemeClr val="tx1"/>
                </a:solidFill>
                <a:latin typeface="Times New Roman"/>
                <a:cs typeface="Times New Roman"/>
              </a:rPr>
              <a:t> </a:t>
            </a:r>
            <a:r>
              <a:rPr sz="2000" dirty="0">
                <a:solidFill>
                  <a:schemeClr val="tx1"/>
                </a:solidFill>
                <a:latin typeface="Times New Roman"/>
                <a:cs typeface="Times New Roman"/>
              </a:rPr>
              <a:t>social</a:t>
            </a:r>
            <a:r>
              <a:rPr sz="2000" spc="-15" dirty="0">
                <a:solidFill>
                  <a:schemeClr val="tx1"/>
                </a:solidFill>
                <a:latin typeface="Times New Roman"/>
                <a:cs typeface="Times New Roman"/>
              </a:rPr>
              <a:t> </a:t>
            </a:r>
            <a:r>
              <a:rPr sz="2000" dirty="0">
                <a:solidFill>
                  <a:schemeClr val="tx1"/>
                </a:solidFill>
                <a:latin typeface="Times New Roman"/>
                <a:cs typeface="Times New Roman"/>
              </a:rPr>
              <a:t>change</a:t>
            </a:r>
            <a:r>
              <a:rPr sz="2000" spc="-15" dirty="0">
                <a:solidFill>
                  <a:schemeClr val="tx1"/>
                </a:solidFill>
                <a:latin typeface="Times New Roman"/>
                <a:cs typeface="Times New Roman"/>
              </a:rPr>
              <a:t> </a:t>
            </a:r>
            <a:r>
              <a:rPr sz="2000" dirty="0">
                <a:solidFill>
                  <a:schemeClr val="tx1"/>
                </a:solidFill>
                <a:latin typeface="Times New Roman"/>
                <a:cs typeface="Times New Roman"/>
              </a:rPr>
              <a:t>demographic</a:t>
            </a:r>
            <a:r>
              <a:rPr sz="2000" spc="-10" dirty="0">
                <a:solidFill>
                  <a:schemeClr val="tx1"/>
                </a:solidFill>
                <a:latin typeface="Times New Roman"/>
                <a:cs typeface="Times New Roman"/>
              </a:rPr>
              <a:t> </a:t>
            </a:r>
            <a:r>
              <a:rPr sz="2000" dirty="0">
                <a:solidFill>
                  <a:schemeClr val="tx1"/>
                </a:solidFill>
                <a:latin typeface="Times New Roman"/>
                <a:cs typeface="Times New Roman"/>
              </a:rPr>
              <a:t>factors</a:t>
            </a:r>
            <a:r>
              <a:rPr sz="2000" spc="-5" dirty="0">
                <a:solidFill>
                  <a:schemeClr val="tx1"/>
                </a:solidFill>
                <a:latin typeface="Times New Roman"/>
                <a:cs typeface="Times New Roman"/>
              </a:rPr>
              <a:t> </a:t>
            </a:r>
            <a:r>
              <a:rPr sz="2000" spc="-20" dirty="0" smtClean="0">
                <a:solidFill>
                  <a:schemeClr val="tx1"/>
                </a:solidFill>
                <a:latin typeface="Times New Roman"/>
                <a:cs typeface="Times New Roman"/>
              </a:rPr>
              <a:t>have</a:t>
            </a:r>
            <a:r>
              <a:rPr lang="ar-SA" sz="2000" dirty="0">
                <a:solidFill>
                  <a:schemeClr val="tx1"/>
                </a:solidFill>
                <a:latin typeface="Times New Roman"/>
                <a:cs typeface="Times New Roman"/>
              </a:rPr>
              <a:t> </a:t>
            </a:r>
            <a:r>
              <a:rPr sz="2000" dirty="0" smtClean="0">
                <a:solidFill>
                  <a:schemeClr val="tx1"/>
                </a:solidFill>
                <a:latin typeface="Times New Roman"/>
                <a:cs typeface="Times New Roman"/>
              </a:rPr>
              <a:t>been</a:t>
            </a:r>
            <a:r>
              <a:rPr sz="2000" spc="-25" dirty="0" smtClean="0">
                <a:solidFill>
                  <a:schemeClr val="tx1"/>
                </a:solidFill>
                <a:latin typeface="Times New Roman"/>
                <a:cs typeface="Times New Roman"/>
              </a:rPr>
              <a:t> </a:t>
            </a:r>
            <a:r>
              <a:rPr sz="2000" dirty="0">
                <a:solidFill>
                  <a:schemeClr val="tx1"/>
                </a:solidFill>
                <a:latin typeface="Times New Roman"/>
                <a:cs typeface="Times New Roman"/>
              </a:rPr>
              <a:t>viewed</a:t>
            </a:r>
            <a:r>
              <a:rPr sz="2000" spc="-10" dirty="0">
                <a:solidFill>
                  <a:schemeClr val="tx1"/>
                </a:solidFill>
                <a:latin typeface="Times New Roman"/>
                <a:cs typeface="Times New Roman"/>
              </a:rPr>
              <a:t> </a:t>
            </a:r>
            <a:r>
              <a:rPr sz="2000" dirty="0">
                <a:solidFill>
                  <a:schemeClr val="tx1"/>
                </a:solidFill>
                <a:latin typeface="Times New Roman"/>
                <a:cs typeface="Times New Roman"/>
              </a:rPr>
              <a:t>from</a:t>
            </a:r>
            <a:r>
              <a:rPr sz="2000" spc="-15" dirty="0">
                <a:solidFill>
                  <a:schemeClr val="tx1"/>
                </a:solidFill>
                <a:latin typeface="Times New Roman"/>
                <a:cs typeface="Times New Roman"/>
              </a:rPr>
              <a:t> </a:t>
            </a:r>
            <a:r>
              <a:rPr sz="2000" dirty="0">
                <a:solidFill>
                  <a:schemeClr val="tx1"/>
                </a:solidFill>
                <a:latin typeface="Times New Roman"/>
                <a:cs typeface="Times New Roman"/>
              </a:rPr>
              <a:t>two</a:t>
            </a:r>
            <a:r>
              <a:rPr sz="2000" spc="-15" dirty="0">
                <a:solidFill>
                  <a:schemeClr val="tx1"/>
                </a:solidFill>
                <a:latin typeface="Times New Roman"/>
                <a:cs typeface="Times New Roman"/>
              </a:rPr>
              <a:t> </a:t>
            </a:r>
            <a:r>
              <a:rPr sz="2000" dirty="0">
                <a:solidFill>
                  <a:schemeClr val="tx1"/>
                </a:solidFill>
                <a:latin typeface="Times New Roman"/>
                <a:cs typeface="Times New Roman"/>
              </a:rPr>
              <a:t>different</a:t>
            </a:r>
            <a:r>
              <a:rPr sz="2000" spc="-15" dirty="0">
                <a:solidFill>
                  <a:schemeClr val="tx1"/>
                </a:solidFill>
                <a:latin typeface="Times New Roman"/>
                <a:cs typeface="Times New Roman"/>
              </a:rPr>
              <a:t> </a:t>
            </a:r>
            <a:r>
              <a:rPr sz="2000" dirty="0">
                <a:solidFill>
                  <a:schemeClr val="tx1"/>
                </a:solidFill>
                <a:latin typeface="Times New Roman"/>
                <a:cs typeface="Times New Roman"/>
              </a:rPr>
              <a:t>angles.</a:t>
            </a:r>
            <a:r>
              <a:rPr sz="2000" spc="-60" dirty="0">
                <a:solidFill>
                  <a:schemeClr val="tx1"/>
                </a:solidFill>
                <a:latin typeface="Times New Roman"/>
                <a:cs typeface="Times New Roman"/>
              </a:rPr>
              <a:t> </a:t>
            </a:r>
            <a:r>
              <a:rPr sz="2000" dirty="0">
                <a:solidFill>
                  <a:schemeClr val="tx1"/>
                </a:solidFill>
                <a:latin typeface="Times New Roman"/>
                <a:cs typeface="Times New Roman"/>
              </a:rPr>
              <a:t>They</a:t>
            </a:r>
            <a:r>
              <a:rPr sz="2000" spc="-15" dirty="0">
                <a:solidFill>
                  <a:schemeClr val="tx1"/>
                </a:solidFill>
                <a:latin typeface="Times New Roman"/>
                <a:cs typeface="Times New Roman"/>
              </a:rPr>
              <a:t> </a:t>
            </a:r>
            <a:r>
              <a:rPr sz="2000" dirty="0">
                <a:solidFill>
                  <a:schemeClr val="tx1"/>
                </a:solidFill>
                <a:latin typeface="Times New Roman"/>
                <a:cs typeface="Times New Roman"/>
              </a:rPr>
              <a:t>are</a:t>
            </a:r>
            <a:r>
              <a:rPr sz="2000" spc="-20" dirty="0">
                <a:solidFill>
                  <a:schemeClr val="tx1"/>
                </a:solidFill>
                <a:latin typeface="Times New Roman"/>
                <a:cs typeface="Times New Roman"/>
              </a:rPr>
              <a:t> </a:t>
            </a:r>
            <a:r>
              <a:rPr sz="2000" dirty="0">
                <a:solidFill>
                  <a:schemeClr val="tx1"/>
                </a:solidFill>
                <a:latin typeface="Times New Roman"/>
                <a:cs typeface="Times New Roman"/>
              </a:rPr>
              <a:t>the</a:t>
            </a:r>
            <a:r>
              <a:rPr sz="2000" spc="-15" dirty="0">
                <a:solidFill>
                  <a:schemeClr val="tx1"/>
                </a:solidFill>
                <a:latin typeface="Times New Roman"/>
                <a:cs typeface="Times New Roman"/>
              </a:rPr>
              <a:t> </a:t>
            </a:r>
            <a:r>
              <a:rPr sz="2000" dirty="0">
                <a:solidFill>
                  <a:schemeClr val="tx1"/>
                </a:solidFill>
                <a:latin typeface="Times New Roman"/>
                <a:cs typeface="Times New Roman"/>
              </a:rPr>
              <a:t>qualitative</a:t>
            </a:r>
            <a:r>
              <a:rPr sz="2000" spc="-10" dirty="0">
                <a:solidFill>
                  <a:schemeClr val="tx1"/>
                </a:solidFill>
                <a:latin typeface="Times New Roman"/>
                <a:cs typeface="Times New Roman"/>
              </a:rPr>
              <a:t> </a:t>
            </a:r>
            <a:r>
              <a:rPr sz="2000" spc="-25" dirty="0">
                <a:solidFill>
                  <a:schemeClr val="tx1"/>
                </a:solidFill>
                <a:latin typeface="Times New Roman"/>
                <a:cs typeface="Times New Roman"/>
              </a:rPr>
              <a:t>and </a:t>
            </a:r>
            <a:r>
              <a:rPr sz="2000" spc="-10" dirty="0">
                <a:solidFill>
                  <a:schemeClr val="tx1"/>
                </a:solidFill>
                <a:latin typeface="Times New Roman"/>
                <a:cs typeface="Times New Roman"/>
              </a:rPr>
              <a:t>quantitative</a:t>
            </a:r>
            <a:r>
              <a:rPr sz="2000" spc="-10" dirty="0" smtClean="0">
                <a:solidFill>
                  <a:schemeClr val="tx1"/>
                </a:solidFill>
                <a:latin typeface="Times New Roman"/>
                <a:cs typeface="Times New Roman"/>
              </a:rPr>
              <a:t>.</a:t>
            </a:r>
            <a:r>
              <a:rPr sz="2000" dirty="0" smtClean="0">
                <a:solidFill>
                  <a:schemeClr val="tx1"/>
                </a:solidFill>
                <a:latin typeface="Times New Roman"/>
                <a:cs typeface="Times New Roman"/>
              </a:rPr>
              <a:t> Qualitatively</a:t>
            </a:r>
            <a:r>
              <a:rPr sz="2000" spc="-25" dirty="0" smtClean="0">
                <a:solidFill>
                  <a:schemeClr val="tx1"/>
                </a:solidFill>
                <a:latin typeface="Times New Roman"/>
                <a:cs typeface="Times New Roman"/>
              </a:rPr>
              <a:t> </a:t>
            </a:r>
            <a:r>
              <a:rPr sz="2000" dirty="0">
                <a:solidFill>
                  <a:schemeClr val="tx1"/>
                </a:solidFill>
                <a:latin typeface="Times New Roman"/>
                <a:cs typeface="Times New Roman"/>
              </a:rPr>
              <a:t>speaking</a:t>
            </a:r>
            <a:r>
              <a:rPr sz="2000" spc="-20" dirty="0">
                <a:solidFill>
                  <a:schemeClr val="tx1"/>
                </a:solidFill>
                <a:latin typeface="Times New Roman"/>
                <a:cs typeface="Times New Roman"/>
              </a:rPr>
              <a:t> </a:t>
            </a:r>
            <a:r>
              <a:rPr sz="2000" dirty="0">
                <a:solidFill>
                  <a:schemeClr val="tx1"/>
                </a:solidFill>
                <a:latin typeface="Times New Roman"/>
                <a:cs typeface="Times New Roman"/>
              </a:rPr>
              <a:t>it</a:t>
            </a:r>
            <a:r>
              <a:rPr sz="2000" spc="-20" dirty="0">
                <a:solidFill>
                  <a:schemeClr val="tx1"/>
                </a:solidFill>
                <a:latin typeface="Times New Roman"/>
                <a:cs typeface="Times New Roman"/>
              </a:rPr>
              <a:t> </a:t>
            </a:r>
            <a:r>
              <a:rPr sz="2000" dirty="0">
                <a:solidFill>
                  <a:schemeClr val="tx1"/>
                </a:solidFill>
                <a:latin typeface="Times New Roman"/>
                <a:cs typeface="Times New Roman"/>
              </a:rPr>
              <a:t>refers</a:t>
            </a:r>
            <a:r>
              <a:rPr sz="2000" spc="-15" dirty="0">
                <a:solidFill>
                  <a:schemeClr val="tx1"/>
                </a:solidFill>
                <a:latin typeface="Times New Roman"/>
                <a:cs typeface="Times New Roman"/>
              </a:rPr>
              <a:t> </a:t>
            </a:r>
            <a:r>
              <a:rPr sz="2000" dirty="0">
                <a:solidFill>
                  <a:schemeClr val="tx1"/>
                </a:solidFill>
                <a:latin typeface="Times New Roman"/>
                <a:cs typeface="Times New Roman"/>
              </a:rPr>
              <a:t>to</a:t>
            </a:r>
            <a:r>
              <a:rPr sz="2000" spc="-25" dirty="0">
                <a:solidFill>
                  <a:schemeClr val="tx1"/>
                </a:solidFill>
                <a:latin typeface="Times New Roman"/>
                <a:cs typeface="Times New Roman"/>
              </a:rPr>
              <a:t> </a:t>
            </a:r>
            <a:r>
              <a:rPr sz="2000" dirty="0">
                <a:solidFill>
                  <a:schemeClr val="tx1"/>
                </a:solidFill>
                <a:latin typeface="Times New Roman"/>
                <a:cs typeface="Times New Roman"/>
              </a:rPr>
              <a:t>physical</a:t>
            </a:r>
            <a:r>
              <a:rPr sz="2000" spc="-15" dirty="0">
                <a:solidFill>
                  <a:schemeClr val="tx1"/>
                </a:solidFill>
                <a:latin typeface="Times New Roman"/>
                <a:cs typeface="Times New Roman"/>
              </a:rPr>
              <a:t> </a:t>
            </a:r>
            <a:r>
              <a:rPr sz="2000" dirty="0">
                <a:solidFill>
                  <a:schemeClr val="tx1"/>
                </a:solidFill>
                <a:latin typeface="Times New Roman"/>
                <a:cs typeface="Times New Roman"/>
              </a:rPr>
              <a:t>potentialities,</a:t>
            </a:r>
            <a:r>
              <a:rPr sz="2000" spc="-15" dirty="0">
                <a:solidFill>
                  <a:schemeClr val="tx1"/>
                </a:solidFill>
                <a:latin typeface="Times New Roman"/>
                <a:cs typeface="Times New Roman"/>
              </a:rPr>
              <a:t> </a:t>
            </a:r>
            <a:r>
              <a:rPr sz="2000" dirty="0">
                <a:solidFill>
                  <a:schemeClr val="tx1"/>
                </a:solidFill>
                <a:latin typeface="Times New Roman"/>
                <a:cs typeface="Times New Roman"/>
              </a:rPr>
              <a:t>mental</a:t>
            </a:r>
            <a:r>
              <a:rPr sz="2000" spc="-20" dirty="0">
                <a:solidFill>
                  <a:schemeClr val="tx1"/>
                </a:solidFill>
                <a:latin typeface="Times New Roman"/>
                <a:cs typeface="Times New Roman"/>
              </a:rPr>
              <a:t> </a:t>
            </a:r>
            <a:r>
              <a:rPr sz="2000" spc="-10" dirty="0" smtClean="0">
                <a:solidFill>
                  <a:schemeClr val="tx1"/>
                </a:solidFill>
                <a:latin typeface="Times New Roman"/>
                <a:cs typeface="Times New Roman"/>
              </a:rPr>
              <a:t>abilities</a:t>
            </a:r>
            <a:r>
              <a:rPr lang="ar-SA" sz="2000" dirty="0">
                <a:solidFill>
                  <a:schemeClr val="tx1"/>
                </a:solidFill>
                <a:latin typeface="Times New Roman"/>
                <a:cs typeface="Times New Roman"/>
              </a:rPr>
              <a:t> </a:t>
            </a:r>
            <a:r>
              <a:rPr sz="2000" dirty="0" smtClean="0">
                <a:solidFill>
                  <a:schemeClr val="tx1"/>
                </a:solidFill>
                <a:latin typeface="Times New Roman"/>
                <a:cs typeface="Times New Roman"/>
              </a:rPr>
              <a:t>etc</a:t>
            </a:r>
            <a:r>
              <a:rPr sz="2000" dirty="0">
                <a:solidFill>
                  <a:schemeClr val="tx1"/>
                </a:solidFill>
                <a:latin typeface="Times New Roman"/>
                <a:cs typeface="Times New Roman"/>
              </a:rPr>
              <a:t>.</a:t>
            </a:r>
            <a:r>
              <a:rPr sz="2000" spc="-35" dirty="0">
                <a:solidFill>
                  <a:schemeClr val="tx1"/>
                </a:solidFill>
                <a:latin typeface="Times New Roman"/>
                <a:cs typeface="Times New Roman"/>
              </a:rPr>
              <a:t> </a:t>
            </a:r>
            <a:r>
              <a:rPr sz="2000" dirty="0">
                <a:solidFill>
                  <a:schemeClr val="tx1"/>
                </a:solidFill>
                <a:latin typeface="Times New Roman"/>
                <a:cs typeface="Times New Roman"/>
              </a:rPr>
              <a:t>that</a:t>
            </a:r>
            <a:r>
              <a:rPr sz="2000" spc="-20" dirty="0">
                <a:solidFill>
                  <a:schemeClr val="tx1"/>
                </a:solidFill>
                <a:latin typeface="Times New Roman"/>
                <a:cs typeface="Times New Roman"/>
              </a:rPr>
              <a:t> </a:t>
            </a:r>
            <a:r>
              <a:rPr sz="2000" dirty="0">
                <a:solidFill>
                  <a:schemeClr val="tx1"/>
                </a:solidFill>
                <a:latin typeface="Times New Roman"/>
                <a:cs typeface="Times New Roman"/>
              </a:rPr>
              <a:t>are</a:t>
            </a:r>
            <a:r>
              <a:rPr sz="2000" spc="-20" dirty="0">
                <a:solidFill>
                  <a:schemeClr val="tx1"/>
                </a:solidFill>
                <a:latin typeface="Times New Roman"/>
                <a:cs typeface="Times New Roman"/>
              </a:rPr>
              <a:t> </a:t>
            </a:r>
            <a:r>
              <a:rPr sz="2000" dirty="0">
                <a:solidFill>
                  <a:schemeClr val="tx1"/>
                </a:solidFill>
                <a:latin typeface="Times New Roman"/>
                <a:cs typeface="Times New Roman"/>
              </a:rPr>
              <a:t>determined</a:t>
            </a:r>
            <a:r>
              <a:rPr sz="2000" spc="-15" dirty="0">
                <a:solidFill>
                  <a:schemeClr val="tx1"/>
                </a:solidFill>
                <a:latin typeface="Times New Roman"/>
                <a:cs typeface="Times New Roman"/>
              </a:rPr>
              <a:t> </a:t>
            </a:r>
            <a:r>
              <a:rPr sz="2000" dirty="0">
                <a:solidFill>
                  <a:schemeClr val="tx1"/>
                </a:solidFill>
                <a:latin typeface="Times New Roman"/>
                <a:cs typeface="Times New Roman"/>
              </a:rPr>
              <a:t>by</a:t>
            </a:r>
            <a:r>
              <a:rPr sz="2000" spc="-15" dirty="0">
                <a:solidFill>
                  <a:schemeClr val="tx1"/>
                </a:solidFill>
                <a:latin typeface="Times New Roman"/>
                <a:cs typeface="Times New Roman"/>
              </a:rPr>
              <a:t> </a:t>
            </a:r>
            <a:r>
              <a:rPr sz="2000" dirty="0">
                <a:solidFill>
                  <a:schemeClr val="tx1"/>
                </a:solidFill>
                <a:latin typeface="Times New Roman"/>
                <a:cs typeface="Times New Roman"/>
              </a:rPr>
              <a:t>genetic</a:t>
            </a:r>
            <a:r>
              <a:rPr sz="2000" spc="-20" dirty="0">
                <a:solidFill>
                  <a:schemeClr val="tx1"/>
                </a:solidFill>
                <a:latin typeface="Times New Roman"/>
                <a:cs typeface="Times New Roman"/>
              </a:rPr>
              <a:t> </a:t>
            </a:r>
            <a:r>
              <a:rPr sz="2000" dirty="0">
                <a:solidFill>
                  <a:schemeClr val="tx1"/>
                </a:solidFill>
                <a:latin typeface="Times New Roman"/>
                <a:cs typeface="Times New Roman"/>
              </a:rPr>
              <a:t>order,</a:t>
            </a:r>
            <a:r>
              <a:rPr sz="2000" spc="-15" dirty="0">
                <a:solidFill>
                  <a:schemeClr val="tx1"/>
                </a:solidFill>
                <a:latin typeface="Times New Roman"/>
                <a:cs typeface="Times New Roman"/>
              </a:rPr>
              <a:t> </a:t>
            </a:r>
            <a:r>
              <a:rPr sz="2000" dirty="0">
                <a:solidFill>
                  <a:schemeClr val="tx1"/>
                </a:solidFill>
                <a:latin typeface="Times New Roman"/>
                <a:cs typeface="Times New Roman"/>
              </a:rPr>
              <a:t>though</a:t>
            </a:r>
            <a:r>
              <a:rPr sz="2000" spc="-20" dirty="0">
                <a:solidFill>
                  <a:schemeClr val="tx1"/>
                </a:solidFill>
                <a:latin typeface="Times New Roman"/>
                <a:cs typeface="Times New Roman"/>
              </a:rPr>
              <a:t> </a:t>
            </a:r>
            <a:r>
              <a:rPr sz="2000" dirty="0">
                <a:solidFill>
                  <a:schemeClr val="tx1"/>
                </a:solidFill>
                <a:latin typeface="Times New Roman"/>
                <a:cs typeface="Times New Roman"/>
              </a:rPr>
              <a:t>the</a:t>
            </a:r>
            <a:r>
              <a:rPr sz="2000" spc="-20" dirty="0">
                <a:solidFill>
                  <a:schemeClr val="tx1"/>
                </a:solidFill>
                <a:latin typeface="Times New Roman"/>
                <a:cs typeface="Times New Roman"/>
              </a:rPr>
              <a:t> </a:t>
            </a:r>
            <a:r>
              <a:rPr sz="2000" dirty="0">
                <a:solidFill>
                  <a:schemeClr val="tx1"/>
                </a:solidFill>
                <a:latin typeface="Times New Roman"/>
                <a:cs typeface="Times New Roman"/>
              </a:rPr>
              <a:t>hereditary</a:t>
            </a:r>
            <a:r>
              <a:rPr sz="2000" spc="-15" dirty="0">
                <a:solidFill>
                  <a:schemeClr val="tx1"/>
                </a:solidFill>
                <a:latin typeface="Times New Roman"/>
                <a:cs typeface="Times New Roman"/>
              </a:rPr>
              <a:t> </a:t>
            </a:r>
            <a:r>
              <a:rPr sz="2000" dirty="0">
                <a:solidFill>
                  <a:schemeClr val="tx1"/>
                </a:solidFill>
                <a:latin typeface="Times New Roman"/>
                <a:cs typeface="Times New Roman"/>
              </a:rPr>
              <a:t>quality</a:t>
            </a:r>
            <a:r>
              <a:rPr sz="2000" spc="-15" dirty="0">
                <a:solidFill>
                  <a:schemeClr val="tx1"/>
                </a:solidFill>
                <a:latin typeface="Times New Roman"/>
                <a:cs typeface="Times New Roman"/>
              </a:rPr>
              <a:t> </a:t>
            </a:r>
            <a:r>
              <a:rPr sz="2000" spc="-25" dirty="0" smtClean="0">
                <a:solidFill>
                  <a:schemeClr val="tx1"/>
                </a:solidFill>
                <a:latin typeface="Times New Roman"/>
                <a:cs typeface="Times New Roman"/>
              </a:rPr>
              <a:t>of</a:t>
            </a:r>
            <a:r>
              <a:rPr lang="ar-SA" sz="2000" dirty="0">
                <a:solidFill>
                  <a:schemeClr val="tx1"/>
                </a:solidFill>
                <a:latin typeface="Times New Roman"/>
                <a:cs typeface="Times New Roman"/>
              </a:rPr>
              <a:t> </a:t>
            </a:r>
            <a:r>
              <a:rPr sz="2000" dirty="0" smtClean="0">
                <a:solidFill>
                  <a:schemeClr val="tx1"/>
                </a:solidFill>
                <a:latin typeface="Times New Roman"/>
                <a:cs typeface="Times New Roman"/>
              </a:rPr>
              <a:t>successive</a:t>
            </a:r>
            <a:r>
              <a:rPr sz="2000" spc="-20" dirty="0" smtClean="0">
                <a:solidFill>
                  <a:schemeClr val="tx1"/>
                </a:solidFill>
                <a:latin typeface="Times New Roman"/>
                <a:cs typeface="Times New Roman"/>
              </a:rPr>
              <a:t> </a:t>
            </a:r>
            <a:r>
              <a:rPr sz="2000" dirty="0" smtClean="0">
                <a:solidFill>
                  <a:schemeClr val="tx1"/>
                </a:solidFill>
                <a:latin typeface="Times New Roman"/>
                <a:cs typeface="Times New Roman"/>
              </a:rPr>
              <a:t>generation</a:t>
            </a:r>
            <a:r>
              <a:rPr sz="2000" spc="-10" dirty="0" smtClean="0">
                <a:solidFill>
                  <a:schemeClr val="tx1"/>
                </a:solidFill>
                <a:latin typeface="Times New Roman"/>
                <a:cs typeface="Times New Roman"/>
              </a:rPr>
              <a:t> </a:t>
            </a:r>
            <a:r>
              <a:rPr sz="2000" dirty="0">
                <a:solidFill>
                  <a:schemeClr val="tx1"/>
                </a:solidFill>
                <a:latin typeface="Times New Roman"/>
                <a:cs typeface="Times New Roman"/>
              </a:rPr>
              <a:t>play</a:t>
            </a:r>
            <a:r>
              <a:rPr sz="2000" spc="-15" dirty="0">
                <a:solidFill>
                  <a:schemeClr val="tx1"/>
                </a:solidFill>
                <a:latin typeface="Times New Roman"/>
                <a:cs typeface="Times New Roman"/>
              </a:rPr>
              <a:t> </a:t>
            </a:r>
            <a:r>
              <a:rPr sz="2000" dirty="0">
                <a:solidFill>
                  <a:schemeClr val="tx1"/>
                </a:solidFill>
                <a:latin typeface="Times New Roman"/>
                <a:cs typeface="Times New Roman"/>
              </a:rPr>
              <a:t>some</a:t>
            </a:r>
            <a:r>
              <a:rPr sz="2000" spc="-15" dirty="0">
                <a:solidFill>
                  <a:schemeClr val="tx1"/>
                </a:solidFill>
                <a:latin typeface="Times New Roman"/>
                <a:cs typeface="Times New Roman"/>
              </a:rPr>
              <a:t> </a:t>
            </a:r>
            <a:r>
              <a:rPr sz="2000" dirty="0">
                <a:solidFill>
                  <a:schemeClr val="tx1"/>
                </a:solidFill>
                <a:latin typeface="Times New Roman"/>
                <a:cs typeface="Times New Roman"/>
              </a:rPr>
              <a:t>role</a:t>
            </a:r>
            <a:r>
              <a:rPr sz="2000" spc="-10" dirty="0">
                <a:solidFill>
                  <a:schemeClr val="tx1"/>
                </a:solidFill>
                <a:latin typeface="Times New Roman"/>
                <a:cs typeface="Times New Roman"/>
              </a:rPr>
              <a:t> </a:t>
            </a:r>
            <a:r>
              <a:rPr sz="2000" dirty="0">
                <a:solidFill>
                  <a:schemeClr val="tx1"/>
                </a:solidFill>
                <a:latin typeface="Times New Roman"/>
                <a:cs typeface="Times New Roman"/>
              </a:rPr>
              <a:t>in</a:t>
            </a:r>
            <a:r>
              <a:rPr sz="2000" spc="-15" dirty="0">
                <a:solidFill>
                  <a:schemeClr val="tx1"/>
                </a:solidFill>
                <a:latin typeface="Times New Roman"/>
                <a:cs typeface="Times New Roman"/>
              </a:rPr>
              <a:t> </a:t>
            </a:r>
            <a:r>
              <a:rPr sz="2000" dirty="0">
                <a:solidFill>
                  <a:schemeClr val="tx1"/>
                </a:solidFill>
                <a:latin typeface="Times New Roman"/>
                <a:cs typeface="Times New Roman"/>
              </a:rPr>
              <a:t>cultural</a:t>
            </a:r>
            <a:r>
              <a:rPr sz="2000" spc="-20" dirty="0">
                <a:solidFill>
                  <a:schemeClr val="tx1"/>
                </a:solidFill>
                <a:latin typeface="Times New Roman"/>
                <a:cs typeface="Times New Roman"/>
              </a:rPr>
              <a:t> </a:t>
            </a:r>
            <a:r>
              <a:rPr sz="2000" dirty="0" smtClean="0">
                <a:solidFill>
                  <a:schemeClr val="tx1"/>
                </a:solidFill>
                <a:latin typeface="Times New Roman"/>
                <a:cs typeface="Times New Roman"/>
              </a:rPr>
              <a:t>determination</a:t>
            </a:r>
            <a:endParaRPr sz="2000" dirty="0">
              <a:solidFill>
                <a:schemeClr val="tx1"/>
              </a:solidFill>
              <a:latin typeface="Times New Roman"/>
              <a:cs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95475" y="1524000"/>
            <a:ext cx="9514840" cy="2989216"/>
          </a:xfrm>
          <a:prstGeom prst="rect">
            <a:avLst/>
          </a:prstGeom>
        </p:spPr>
        <p:txBody>
          <a:bodyPr vert="horz" wrap="square" lIns="0" tIns="7620" rIns="0" bIns="0" rtlCol="0">
            <a:spAutoFit/>
          </a:bodyPr>
          <a:lstStyle/>
          <a:p>
            <a:pPr marL="38100" marR="30480">
              <a:lnSpc>
                <a:spcPct val="137200"/>
              </a:lnSpc>
              <a:spcBef>
                <a:spcPts val="60"/>
              </a:spcBef>
              <a:tabLst>
                <a:tab pos="934719" algn="l"/>
                <a:tab pos="1457325" algn="l"/>
                <a:tab pos="2857500" algn="l"/>
                <a:tab pos="3551554" algn="l"/>
                <a:tab pos="4074795" algn="l"/>
                <a:tab pos="5106670" algn="l"/>
                <a:tab pos="6692265" algn="l"/>
                <a:tab pos="7098665" algn="l"/>
                <a:tab pos="7621905" algn="l"/>
                <a:tab pos="8604250" algn="l"/>
              </a:tabLst>
            </a:pPr>
            <a:r>
              <a:rPr sz="2400" b="1" dirty="0">
                <a:solidFill>
                  <a:srgbClr val="FF0000"/>
                </a:solidFill>
                <a:uFill>
                  <a:solidFill>
                    <a:srgbClr val="581EDD"/>
                  </a:solidFill>
                </a:uFill>
                <a:latin typeface="Times New Roman"/>
                <a:cs typeface="Times New Roman"/>
              </a:rPr>
              <a:t>Biological</a:t>
            </a:r>
            <a:r>
              <a:rPr sz="2400" b="1" spc="-25" dirty="0">
                <a:solidFill>
                  <a:srgbClr val="FF0000"/>
                </a:solidFill>
                <a:uFill>
                  <a:solidFill>
                    <a:srgbClr val="581EDD"/>
                  </a:solidFill>
                </a:uFill>
                <a:latin typeface="Times New Roman"/>
                <a:cs typeface="Times New Roman"/>
              </a:rPr>
              <a:t> </a:t>
            </a:r>
            <a:r>
              <a:rPr sz="2400" b="1" dirty="0">
                <a:solidFill>
                  <a:srgbClr val="FF0000"/>
                </a:solidFill>
                <a:uFill>
                  <a:solidFill>
                    <a:srgbClr val="581EDD"/>
                  </a:solidFill>
                </a:uFill>
                <a:latin typeface="Times New Roman"/>
                <a:cs typeface="Times New Roman"/>
              </a:rPr>
              <a:t>Factors:</a:t>
            </a:r>
            <a:r>
              <a:rPr sz="2400" b="1" spc="50" dirty="0">
                <a:solidFill>
                  <a:srgbClr val="FF0000"/>
                </a:solidFill>
                <a:latin typeface="Times New Roman"/>
                <a:cs typeface="Times New Roman"/>
              </a:rPr>
              <a:t> </a:t>
            </a:r>
            <a:r>
              <a:rPr sz="2400" dirty="0">
                <a:solidFill>
                  <a:schemeClr val="tx1"/>
                </a:solidFill>
                <a:latin typeface="Times New Roman"/>
                <a:cs typeface="Times New Roman"/>
              </a:rPr>
              <a:t>Accordingly</a:t>
            </a:r>
            <a:r>
              <a:rPr sz="2400" spc="-20" dirty="0">
                <a:solidFill>
                  <a:schemeClr val="tx1"/>
                </a:solidFill>
                <a:latin typeface="Times New Roman"/>
                <a:cs typeface="Times New Roman"/>
              </a:rPr>
              <a:t> </a:t>
            </a:r>
            <a:r>
              <a:rPr sz="2400" dirty="0">
                <a:solidFill>
                  <a:schemeClr val="tx1"/>
                </a:solidFill>
                <a:latin typeface="Times New Roman"/>
                <a:cs typeface="Times New Roman"/>
              </a:rPr>
              <a:t>biological</a:t>
            </a:r>
            <a:r>
              <a:rPr sz="2400" spc="-20" dirty="0">
                <a:solidFill>
                  <a:schemeClr val="tx1"/>
                </a:solidFill>
                <a:latin typeface="Times New Roman"/>
                <a:cs typeface="Times New Roman"/>
              </a:rPr>
              <a:t> </a:t>
            </a:r>
            <a:r>
              <a:rPr sz="2400" dirty="0">
                <a:solidFill>
                  <a:schemeClr val="tx1"/>
                </a:solidFill>
                <a:latin typeface="Times New Roman"/>
                <a:cs typeface="Times New Roman"/>
              </a:rPr>
              <a:t>factor</a:t>
            </a:r>
            <a:r>
              <a:rPr sz="2400" spc="-20" dirty="0">
                <a:solidFill>
                  <a:schemeClr val="tx1"/>
                </a:solidFill>
                <a:latin typeface="Times New Roman"/>
                <a:cs typeface="Times New Roman"/>
              </a:rPr>
              <a:t> </a:t>
            </a:r>
            <a:r>
              <a:rPr sz="2400" dirty="0">
                <a:solidFill>
                  <a:schemeClr val="tx1"/>
                </a:solidFill>
                <a:latin typeface="Times New Roman"/>
                <a:cs typeface="Times New Roman"/>
              </a:rPr>
              <a:t>plays</a:t>
            </a:r>
            <a:r>
              <a:rPr sz="2400" spc="-20" dirty="0">
                <a:solidFill>
                  <a:schemeClr val="tx1"/>
                </a:solidFill>
                <a:latin typeface="Times New Roman"/>
                <a:cs typeface="Times New Roman"/>
              </a:rPr>
              <a:t> </a:t>
            </a:r>
            <a:r>
              <a:rPr sz="2400" dirty="0">
                <a:solidFill>
                  <a:schemeClr val="tx1"/>
                </a:solidFill>
                <a:latin typeface="Times New Roman"/>
                <a:cs typeface="Times New Roman"/>
              </a:rPr>
              <a:t>an</a:t>
            </a:r>
            <a:r>
              <a:rPr sz="2400" spc="-25" dirty="0">
                <a:solidFill>
                  <a:schemeClr val="tx1"/>
                </a:solidFill>
                <a:latin typeface="Times New Roman"/>
                <a:cs typeface="Times New Roman"/>
              </a:rPr>
              <a:t> </a:t>
            </a:r>
            <a:r>
              <a:rPr sz="2400" dirty="0">
                <a:solidFill>
                  <a:schemeClr val="tx1"/>
                </a:solidFill>
                <a:latin typeface="Times New Roman"/>
                <a:cs typeface="Times New Roman"/>
              </a:rPr>
              <a:t>important</a:t>
            </a:r>
            <a:r>
              <a:rPr sz="2400" spc="-25" dirty="0">
                <a:solidFill>
                  <a:schemeClr val="tx1"/>
                </a:solidFill>
                <a:latin typeface="Times New Roman"/>
                <a:cs typeface="Times New Roman"/>
              </a:rPr>
              <a:t> </a:t>
            </a:r>
            <a:r>
              <a:rPr sz="2400" dirty="0">
                <a:solidFill>
                  <a:schemeClr val="tx1"/>
                </a:solidFill>
                <a:latin typeface="Times New Roman"/>
                <a:cs typeface="Times New Roman"/>
              </a:rPr>
              <a:t>role</a:t>
            </a:r>
            <a:r>
              <a:rPr sz="2400" spc="-15" dirty="0">
                <a:solidFill>
                  <a:schemeClr val="tx1"/>
                </a:solidFill>
                <a:latin typeface="Times New Roman"/>
                <a:cs typeface="Times New Roman"/>
              </a:rPr>
              <a:t> </a:t>
            </a:r>
            <a:r>
              <a:rPr sz="2400" spc="-25" dirty="0">
                <a:solidFill>
                  <a:schemeClr val="tx1"/>
                </a:solidFill>
                <a:latin typeface="Times New Roman"/>
                <a:cs typeface="Times New Roman"/>
              </a:rPr>
              <a:t>in </a:t>
            </a:r>
            <a:r>
              <a:rPr sz="2400" dirty="0">
                <a:solidFill>
                  <a:schemeClr val="tx1"/>
                </a:solidFill>
                <a:latin typeface="Times New Roman"/>
                <a:cs typeface="Times New Roman"/>
              </a:rPr>
              <a:t>the</a:t>
            </a:r>
            <a:r>
              <a:rPr sz="2400" spc="-25" dirty="0">
                <a:solidFill>
                  <a:schemeClr val="tx1"/>
                </a:solidFill>
                <a:latin typeface="Times New Roman"/>
                <a:cs typeface="Times New Roman"/>
              </a:rPr>
              <a:t> </a:t>
            </a:r>
            <a:r>
              <a:rPr sz="2400" dirty="0">
                <a:solidFill>
                  <a:schemeClr val="tx1"/>
                </a:solidFill>
                <a:latin typeface="Times New Roman"/>
                <a:cs typeface="Times New Roman"/>
              </a:rPr>
              <a:t>causation</a:t>
            </a:r>
            <a:r>
              <a:rPr sz="2400" spc="-10" dirty="0">
                <a:solidFill>
                  <a:schemeClr val="tx1"/>
                </a:solidFill>
                <a:latin typeface="Times New Roman"/>
                <a:cs typeface="Times New Roman"/>
              </a:rPr>
              <a:t> </a:t>
            </a:r>
            <a:r>
              <a:rPr sz="2400" dirty="0">
                <a:solidFill>
                  <a:schemeClr val="tx1"/>
                </a:solidFill>
                <a:latin typeface="Times New Roman"/>
                <a:cs typeface="Times New Roman"/>
              </a:rPr>
              <a:t>of</a:t>
            </a:r>
            <a:r>
              <a:rPr sz="2400" spc="-5" dirty="0">
                <a:solidFill>
                  <a:schemeClr val="tx1"/>
                </a:solidFill>
                <a:latin typeface="Times New Roman"/>
                <a:cs typeface="Times New Roman"/>
              </a:rPr>
              <a:t> </a:t>
            </a:r>
            <a:r>
              <a:rPr sz="2400" dirty="0">
                <a:solidFill>
                  <a:schemeClr val="tx1"/>
                </a:solidFill>
                <a:latin typeface="Times New Roman"/>
                <a:cs typeface="Times New Roman"/>
              </a:rPr>
              <a:t>social</a:t>
            </a:r>
            <a:r>
              <a:rPr sz="2400" spc="-5" dirty="0">
                <a:solidFill>
                  <a:schemeClr val="tx1"/>
                </a:solidFill>
                <a:latin typeface="Times New Roman"/>
                <a:cs typeface="Times New Roman"/>
              </a:rPr>
              <a:t> </a:t>
            </a:r>
            <a:r>
              <a:rPr sz="2400" spc="-10" dirty="0">
                <a:solidFill>
                  <a:schemeClr val="tx1"/>
                </a:solidFill>
                <a:latin typeface="Times New Roman"/>
                <a:cs typeface="Times New Roman"/>
              </a:rPr>
              <a:t>change.</a:t>
            </a:r>
            <a:r>
              <a:rPr sz="2400" spc="-140" dirty="0">
                <a:solidFill>
                  <a:schemeClr val="tx1"/>
                </a:solidFill>
                <a:latin typeface="Times New Roman"/>
                <a:cs typeface="Times New Roman"/>
              </a:rPr>
              <a:t> </a:t>
            </a:r>
            <a:r>
              <a:rPr sz="2400" dirty="0">
                <a:solidFill>
                  <a:schemeClr val="tx1"/>
                </a:solidFill>
                <a:latin typeface="Times New Roman"/>
                <a:cs typeface="Times New Roman"/>
              </a:rPr>
              <a:t>An</a:t>
            </a:r>
            <a:r>
              <a:rPr sz="2400" spc="-10" dirty="0">
                <a:solidFill>
                  <a:schemeClr val="tx1"/>
                </a:solidFill>
                <a:latin typeface="Times New Roman"/>
                <a:cs typeface="Times New Roman"/>
              </a:rPr>
              <a:t> </a:t>
            </a:r>
            <a:r>
              <a:rPr sz="2400" dirty="0">
                <a:solidFill>
                  <a:schemeClr val="tx1"/>
                </a:solidFill>
                <a:latin typeface="Times New Roman"/>
                <a:cs typeface="Times New Roman"/>
              </a:rPr>
              <a:t>ordinarily</a:t>
            </a:r>
            <a:r>
              <a:rPr sz="2400" spc="-5" dirty="0">
                <a:solidFill>
                  <a:schemeClr val="tx1"/>
                </a:solidFill>
                <a:latin typeface="Times New Roman"/>
                <a:cs typeface="Times New Roman"/>
              </a:rPr>
              <a:t> </a:t>
            </a:r>
            <a:r>
              <a:rPr sz="2400" dirty="0">
                <a:solidFill>
                  <a:schemeClr val="tx1"/>
                </a:solidFill>
                <a:latin typeface="Times New Roman"/>
                <a:cs typeface="Times New Roman"/>
              </a:rPr>
              <a:t>biological</a:t>
            </a:r>
            <a:r>
              <a:rPr sz="2400" spc="-5" dirty="0">
                <a:solidFill>
                  <a:schemeClr val="tx1"/>
                </a:solidFill>
                <a:latin typeface="Times New Roman"/>
                <a:cs typeface="Times New Roman"/>
              </a:rPr>
              <a:t> </a:t>
            </a:r>
            <a:r>
              <a:rPr sz="2400" dirty="0">
                <a:solidFill>
                  <a:schemeClr val="tx1"/>
                </a:solidFill>
                <a:latin typeface="Times New Roman"/>
                <a:cs typeface="Times New Roman"/>
              </a:rPr>
              <a:t>factor</a:t>
            </a:r>
            <a:r>
              <a:rPr sz="2400" spc="-5" dirty="0">
                <a:solidFill>
                  <a:schemeClr val="tx1"/>
                </a:solidFill>
                <a:latin typeface="Times New Roman"/>
                <a:cs typeface="Times New Roman"/>
              </a:rPr>
              <a:t> </a:t>
            </a:r>
            <a:r>
              <a:rPr sz="2400" dirty="0">
                <a:solidFill>
                  <a:schemeClr val="tx1"/>
                </a:solidFill>
                <a:latin typeface="Times New Roman"/>
                <a:cs typeface="Times New Roman"/>
              </a:rPr>
              <a:t>refers</a:t>
            </a:r>
            <a:r>
              <a:rPr sz="2400" spc="-5" dirty="0">
                <a:solidFill>
                  <a:schemeClr val="tx1"/>
                </a:solidFill>
                <a:latin typeface="Times New Roman"/>
                <a:cs typeface="Times New Roman"/>
              </a:rPr>
              <a:t> </a:t>
            </a:r>
            <a:r>
              <a:rPr sz="2400" dirty="0">
                <a:solidFill>
                  <a:schemeClr val="tx1"/>
                </a:solidFill>
                <a:latin typeface="Times New Roman"/>
                <a:cs typeface="Times New Roman"/>
              </a:rPr>
              <a:t>to</a:t>
            </a:r>
            <a:r>
              <a:rPr sz="2400" spc="-5" dirty="0">
                <a:solidFill>
                  <a:schemeClr val="tx1"/>
                </a:solidFill>
                <a:latin typeface="Times New Roman"/>
                <a:cs typeface="Times New Roman"/>
              </a:rPr>
              <a:t> </a:t>
            </a:r>
            <a:r>
              <a:rPr sz="2400" spc="-10" dirty="0">
                <a:solidFill>
                  <a:schemeClr val="tx1"/>
                </a:solidFill>
                <a:latin typeface="Times New Roman"/>
                <a:cs typeface="Times New Roman"/>
              </a:rPr>
              <a:t>those which</a:t>
            </a:r>
            <a:r>
              <a:rPr sz="2400" dirty="0">
                <a:solidFill>
                  <a:schemeClr val="tx1"/>
                </a:solidFill>
                <a:latin typeface="Times New Roman"/>
                <a:cs typeface="Times New Roman"/>
              </a:rPr>
              <a:t>	</a:t>
            </a:r>
            <a:r>
              <a:rPr sz="2400" spc="-25" dirty="0">
                <a:solidFill>
                  <a:schemeClr val="tx1"/>
                </a:solidFill>
                <a:latin typeface="Times New Roman"/>
                <a:cs typeface="Times New Roman"/>
              </a:rPr>
              <a:t>are</a:t>
            </a:r>
            <a:r>
              <a:rPr sz="2400" dirty="0">
                <a:solidFill>
                  <a:schemeClr val="tx1"/>
                </a:solidFill>
                <a:latin typeface="Times New Roman"/>
                <a:cs typeface="Times New Roman"/>
              </a:rPr>
              <a:t>	</a:t>
            </a:r>
            <a:r>
              <a:rPr sz="2400" spc="-10" dirty="0">
                <a:solidFill>
                  <a:schemeClr val="tx1"/>
                </a:solidFill>
                <a:latin typeface="Times New Roman"/>
                <a:cs typeface="Times New Roman"/>
              </a:rPr>
              <a:t>concerned</a:t>
            </a:r>
            <a:r>
              <a:rPr sz="2400" dirty="0">
                <a:solidFill>
                  <a:schemeClr val="tx1"/>
                </a:solidFill>
                <a:latin typeface="Times New Roman"/>
                <a:cs typeface="Times New Roman"/>
              </a:rPr>
              <a:t>	</a:t>
            </a:r>
            <a:r>
              <a:rPr sz="2400" spc="-20" dirty="0">
                <a:solidFill>
                  <a:schemeClr val="tx1"/>
                </a:solidFill>
                <a:latin typeface="Times New Roman"/>
                <a:cs typeface="Times New Roman"/>
              </a:rPr>
              <a:t>with</a:t>
            </a:r>
            <a:r>
              <a:rPr sz="2400" dirty="0">
                <a:solidFill>
                  <a:schemeClr val="tx1"/>
                </a:solidFill>
                <a:latin typeface="Times New Roman"/>
                <a:cs typeface="Times New Roman"/>
              </a:rPr>
              <a:t>	</a:t>
            </a:r>
            <a:r>
              <a:rPr sz="2400" spc="-25" dirty="0">
                <a:solidFill>
                  <a:schemeClr val="tx1"/>
                </a:solidFill>
                <a:latin typeface="Times New Roman"/>
                <a:cs typeface="Times New Roman"/>
              </a:rPr>
              <a:t>the</a:t>
            </a:r>
            <a:r>
              <a:rPr sz="2400" dirty="0">
                <a:solidFill>
                  <a:schemeClr val="tx1"/>
                </a:solidFill>
                <a:latin typeface="Times New Roman"/>
                <a:cs typeface="Times New Roman"/>
              </a:rPr>
              <a:t>	</a:t>
            </a:r>
            <a:r>
              <a:rPr sz="2400" spc="-10" dirty="0">
                <a:solidFill>
                  <a:schemeClr val="tx1"/>
                </a:solidFill>
                <a:latin typeface="Times New Roman"/>
                <a:cs typeface="Times New Roman"/>
              </a:rPr>
              <a:t>genetic</a:t>
            </a:r>
            <a:r>
              <a:rPr sz="2400" dirty="0">
                <a:solidFill>
                  <a:schemeClr val="tx1"/>
                </a:solidFill>
                <a:latin typeface="Times New Roman"/>
                <a:cs typeface="Times New Roman"/>
              </a:rPr>
              <a:t>	</a:t>
            </a:r>
            <a:r>
              <a:rPr sz="2400" spc="-10" dirty="0">
                <a:solidFill>
                  <a:schemeClr val="tx1"/>
                </a:solidFill>
                <a:latin typeface="Times New Roman"/>
                <a:cs typeface="Times New Roman"/>
              </a:rPr>
              <a:t>constitution</a:t>
            </a:r>
            <a:r>
              <a:rPr sz="2400" dirty="0">
                <a:solidFill>
                  <a:schemeClr val="tx1"/>
                </a:solidFill>
                <a:latin typeface="Times New Roman"/>
                <a:cs typeface="Times New Roman"/>
              </a:rPr>
              <a:t>	</a:t>
            </a:r>
            <a:r>
              <a:rPr sz="2400" spc="-25" dirty="0">
                <a:solidFill>
                  <a:schemeClr val="tx1"/>
                </a:solidFill>
                <a:latin typeface="Times New Roman"/>
                <a:cs typeface="Times New Roman"/>
              </a:rPr>
              <a:t>of</a:t>
            </a:r>
            <a:r>
              <a:rPr sz="2400" dirty="0">
                <a:solidFill>
                  <a:schemeClr val="tx1"/>
                </a:solidFill>
                <a:latin typeface="Times New Roman"/>
                <a:cs typeface="Times New Roman"/>
              </a:rPr>
              <a:t>	</a:t>
            </a:r>
            <a:r>
              <a:rPr sz="2400" spc="-25" dirty="0">
                <a:solidFill>
                  <a:schemeClr val="tx1"/>
                </a:solidFill>
                <a:latin typeface="Times New Roman"/>
                <a:cs typeface="Times New Roman"/>
              </a:rPr>
              <a:t>the</a:t>
            </a:r>
            <a:r>
              <a:rPr sz="2400" dirty="0">
                <a:solidFill>
                  <a:schemeClr val="tx1"/>
                </a:solidFill>
                <a:latin typeface="Times New Roman"/>
                <a:cs typeface="Times New Roman"/>
              </a:rPr>
              <a:t>	</a:t>
            </a:r>
            <a:r>
              <a:rPr sz="2400" spc="-10" dirty="0">
                <a:solidFill>
                  <a:schemeClr val="tx1"/>
                </a:solidFill>
                <a:latin typeface="Times New Roman"/>
                <a:cs typeface="Times New Roman"/>
              </a:rPr>
              <a:t>human</a:t>
            </a:r>
            <a:r>
              <a:rPr sz="2400" dirty="0">
                <a:solidFill>
                  <a:schemeClr val="tx1"/>
                </a:solidFill>
                <a:latin typeface="Times New Roman"/>
                <a:cs typeface="Times New Roman"/>
              </a:rPr>
              <a:t>	</a:t>
            </a:r>
            <a:r>
              <a:rPr sz="2400" spc="-10" dirty="0">
                <a:solidFill>
                  <a:schemeClr val="tx1"/>
                </a:solidFill>
                <a:latin typeface="Times New Roman"/>
                <a:cs typeface="Times New Roman"/>
              </a:rPr>
              <a:t>beings. </a:t>
            </a:r>
            <a:r>
              <a:rPr sz="2400" dirty="0">
                <a:solidFill>
                  <a:schemeClr val="tx1"/>
                </a:solidFill>
                <a:latin typeface="Times New Roman"/>
                <a:cs typeface="Times New Roman"/>
              </a:rPr>
              <a:t>Human</a:t>
            </a:r>
            <a:r>
              <a:rPr sz="2400" spc="-20" dirty="0">
                <a:solidFill>
                  <a:schemeClr val="tx1"/>
                </a:solidFill>
                <a:latin typeface="Times New Roman"/>
                <a:cs typeface="Times New Roman"/>
              </a:rPr>
              <a:t> </a:t>
            </a:r>
            <a:r>
              <a:rPr sz="2400" dirty="0">
                <a:solidFill>
                  <a:schemeClr val="tx1"/>
                </a:solidFill>
                <a:latin typeface="Times New Roman"/>
                <a:cs typeface="Times New Roman"/>
              </a:rPr>
              <a:t>beings</a:t>
            </a:r>
            <a:r>
              <a:rPr sz="2400" spc="-10" dirty="0">
                <a:solidFill>
                  <a:schemeClr val="tx1"/>
                </a:solidFill>
                <a:latin typeface="Times New Roman"/>
                <a:cs typeface="Times New Roman"/>
              </a:rPr>
              <a:t> </a:t>
            </a:r>
            <a:r>
              <a:rPr sz="2400" dirty="0">
                <a:solidFill>
                  <a:schemeClr val="tx1"/>
                </a:solidFill>
                <a:latin typeface="Times New Roman"/>
                <a:cs typeface="Times New Roman"/>
              </a:rPr>
              <a:t>use</a:t>
            </a:r>
            <a:r>
              <a:rPr sz="2400" spc="-10" dirty="0">
                <a:solidFill>
                  <a:schemeClr val="tx1"/>
                </a:solidFill>
                <a:latin typeface="Times New Roman"/>
                <a:cs typeface="Times New Roman"/>
              </a:rPr>
              <a:t> </a:t>
            </a:r>
            <a:r>
              <a:rPr sz="2400" dirty="0">
                <a:solidFill>
                  <a:schemeClr val="tx1"/>
                </a:solidFill>
                <a:latin typeface="Times New Roman"/>
                <a:cs typeface="Times New Roman"/>
              </a:rPr>
              <a:t>animals,</a:t>
            </a:r>
            <a:r>
              <a:rPr sz="2400" spc="-15" dirty="0">
                <a:solidFill>
                  <a:schemeClr val="tx1"/>
                </a:solidFill>
                <a:latin typeface="Times New Roman"/>
                <a:cs typeface="Times New Roman"/>
              </a:rPr>
              <a:t> </a:t>
            </a:r>
            <a:r>
              <a:rPr sz="2400" dirty="0">
                <a:solidFill>
                  <a:schemeClr val="tx1"/>
                </a:solidFill>
                <a:latin typeface="Times New Roman"/>
                <a:cs typeface="Times New Roman"/>
              </a:rPr>
              <a:t>birds,</a:t>
            </a:r>
            <a:r>
              <a:rPr sz="2400" spc="-10" dirty="0">
                <a:solidFill>
                  <a:schemeClr val="tx1"/>
                </a:solidFill>
                <a:latin typeface="Times New Roman"/>
                <a:cs typeface="Times New Roman"/>
              </a:rPr>
              <a:t> </a:t>
            </a:r>
            <a:r>
              <a:rPr sz="2400" dirty="0">
                <a:solidFill>
                  <a:schemeClr val="tx1"/>
                </a:solidFill>
                <a:latin typeface="Times New Roman"/>
                <a:cs typeface="Times New Roman"/>
              </a:rPr>
              <a:t>plants</a:t>
            </a:r>
            <a:r>
              <a:rPr sz="2400" spc="-15" dirty="0">
                <a:solidFill>
                  <a:schemeClr val="tx1"/>
                </a:solidFill>
                <a:latin typeface="Times New Roman"/>
                <a:cs typeface="Times New Roman"/>
              </a:rPr>
              <a:t> </a:t>
            </a:r>
            <a:r>
              <a:rPr sz="2400" dirty="0">
                <a:solidFill>
                  <a:schemeClr val="tx1"/>
                </a:solidFill>
                <a:latin typeface="Times New Roman"/>
                <a:cs typeface="Times New Roman"/>
              </a:rPr>
              <a:t>and</a:t>
            </a:r>
            <a:r>
              <a:rPr sz="2400" spc="-15" dirty="0">
                <a:solidFill>
                  <a:schemeClr val="tx1"/>
                </a:solidFill>
                <a:latin typeface="Times New Roman"/>
                <a:cs typeface="Times New Roman"/>
              </a:rPr>
              <a:t> </a:t>
            </a:r>
            <a:r>
              <a:rPr sz="2400" dirty="0">
                <a:solidFill>
                  <a:schemeClr val="tx1"/>
                </a:solidFill>
                <a:latin typeface="Times New Roman"/>
                <a:cs typeface="Times New Roman"/>
              </a:rPr>
              <a:t>herbs</a:t>
            </a:r>
            <a:r>
              <a:rPr sz="2400" spc="-10" dirty="0">
                <a:solidFill>
                  <a:schemeClr val="tx1"/>
                </a:solidFill>
                <a:latin typeface="Times New Roman"/>
                <a:cs typeface="Times New Roman"/>
              </a:rPr>
              <a:t> </a:t>
            </a:r>
            <a:r>
              <a:rPr sz="2400" dirty="0">
                <a:solidFill>
                  <a:schemeClr val="tx1"/>
                </a:solidFill>
                <a:latin typeface="Times New Roman"/>
                <a:cs typeface="Times New Roman"/>
              </a:rPr>
              <a:t>according</a:t>
            </a:r>
            <a:r>
              <a:rPr sz="2400" spc="-15" dirty="0">
                <a:solidFill>
                  <a:schemeClr val="tx1"/>
                </a:solidFill>
                <a:latin typeface="Times New Roman"/>
                <a:cs typeface="Times New Roman"/>
              </a:rPr>
              <a:t> </a:t>
            </a:r>
            <a:r>
              <a:rPr sz="2400" dirty="0">
                <a:solidFill>
                  <a:schemeClr val="tx1"/>
                </a:solidFill>
                <a:latin typeface="Times New Roman"/>
                <a:cs typeface="Times New Roman"/>
              </a:rPr>
              <a:t>to</a:t>
            </a:r>
            <a:r>
              <a:rPr sz="2400" spc="-15" dirty="0">
                <a:solidFill>
                  <a:schemeClr val="tx1"/>
                </a:solidFill>
                <a:latin typeface="Times New Roman"/>
                <a:cs typeface="Times New Roman"/>
              </a:rPr>
              <a:t> </a:t>
            </a:r>
            <a:r>
              <a:rPr sz="2400" dirty="0">
                <a:solidFill>
                  <a:schemeClr val="tx1"/>
                </a:solidFill>
                <a:latin typeface="Times New Roman"/>
                <a:cs typeface="Times New Roman"/>
              </a:rPr>
              <a:t>the</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direction </a:t>
            </a:r>
            <a:r>
              <a:rPr sz="2400" dirty="0">
                <a:solidFill>
                  <a:schemeClr val="tx1"/>
                </a:solidFill>
                <a:latin typeface="Times New Roman"/>
                <a:cs typeface="Times New Roman"/>
              </a:rPr>
              <a:t>of</a:t>
            </a:r>
            <a:r>
              <a:rPr sz="2400" spc="-20" dirty="0">
                <a:solidFill>
                  <a:schemeClr val="tx1"/>
                </a:solidFill>
                <a:latin typeface="Times New Roman"/>
                <a:cs typeface="Times New Roman"/>
              </a:rPr>
              <a:t> </a:t>
            </a:r>
            <a:r>
              <a:rPr sz="2400" dirty="0">
                <a:solidFill>
                  <a:schemeClr val="tx1"/>
                </a:solidFill>
                <a:latin typeface="Times New Roman"/>
                <a:cs typeface="Times New Roman"/>
              </a:rPr>
              <a:t>his</a:t>
            </a:r>
            <a:r>
              <a:rPr sz="2400" spc="-5" dirty="0">
                <a:solidFill>
                  <a:schemeClr val="tx1"/>
                </a:solidFill>
                <a:latin typeface="Times New Roman"/>
                <a:cs typeface="Times New Roman"/>
              </a:rPr>
              <a:t> </a:t>
            </a:r>
            <a:r>
              <a:rPr sz="2400" dirty="0">
                <a:solidFill>
                  <a:schemeClr val="tx1"/>
                </a:solidFill>
                <a:latin typeface="Times New Roman"/>
                <a:cs typeface="Times New Roman"/>
              </a:rPr>
              <a:t>own </a:t>
            </a:r>
            <a:r>
              <a:rPr sz="2400" spc="-10" dirty="0">
                <a:solidFill>
                  <a:schemeClr val="tx1"/>
                </a:solidFill>
                <a:latin typeface="Times New Roman"/>
                <a:cs typeface="Times New Roman"/>
              </a:rPr>
              <a:t>culture.</a:t>
            </a:r>
            <a:r>
              <a:rPr sz="2400" spc="-140" dirty="0">
                <a:solidFill>
                  <a:schemeClr val="tx1"/>
                </a:solidFill>
                <a:latin typeface="Times New Roman"/>
                <a:cs typeface="Times New Roman"/>
              </a:rPr>
              <a:t> </a:t>
            </a:r>
            <a:r>
              <a:rPr sz="2400" dirty="0">
                <a:solidFill>
                  <a:schemeClr val="tx1"/>
                </a:solidFill>
                <a:latin typeface="Times New Roman"/>
                <a:cs typeface="Times New Roman"/>
              </a:rPr>
              <a:t>At</a:t>
            </a:r>
            <a:r>
              <a:rPr sz="2400" spc="-10" dirty="0">
                <a:solidFill>
                  <a:schemeClr val="tx1"/>
                </a:solidFill>
                <a:latin typeface="Times New Roman"/>
                <a:cs typeface="Times New Roman"/>
              </a:rPr>
              <a:t> </a:t>
            </a:r>
            <a:r>
              <a:rPr sz="2400" dirty="0">
                <a:solidFill>
                  <a:schemeClr val="tx1"/>
                </a:solidFill>
                <a:latin typeface="Times New Roman"/>
                <a:cs typeface="Times New Roman"/>
              </a:rPr>
              <a:t>the</a:t>
            </a:r>
            <a:r>
              <a:rPr sz="2400" spc="-10" dirty="0">
                <a:solidFill>
                  <a:schemeClr val="tx1"/>
                </a:solidFill>
                <a:latin typeface="Times New Roman"/>
                <a:cs typeface="Times New Roman"/>
              </a:rPr>
              <a:t> </a:t>
            </a:r>
            <a:r>
              <a:rPr sz="2400" dirty="0">
                <a:solidFill>
                  <a:schemeClr val="tx1"/>
                </a:solidFill>
                <a:latin typeface="Times New Roman"/>
                <a:cs typeface="Times New Roman"/>
              </a:rPr>
              <a:t>same</a:t>
            </a:r>
            <a:r>
              <a:rPr sz="2400" spc="-10" dirty="0">
                <a:solidFill>
                  <a:schemeClr val="tx1"/>
                </a:solidFill>
                <a:latin typeface="Times New Roman"/>
                <a:cs typeface="Times New Roman"/>
              </a:rPr>
              <a:t> </a:t>
            </a:r>
            <a:r>
              <a:rPr sz="2400" dirty="0">
                <a:solidFill>
                  <a:schemeClr val="tx1"/>
                </a:solidFill>
                <a:latin typeface="Times New Roman"/>
                <a:cs typeface="Times New Roman"/>
              </a:rPr>
              <a:t>time</a:t>
            </a:r>
            <a:r>
              <a:rPr sz="2400" spc="-5" dirty="0">
                <a:solidFill>
                  <a:schemeClr val="tx1"/>
                </a:solidFill>
                <a:latin typeface="Times New Roman"/>
                <a:cs typeface="Times New Roman"/>
              </a:rPr>
              <a:t> </a:t>
            </a:r>
            <a:r>
              <a:rPr sz="2400" dirty="0">
                <a:solidFill>
                  <a:schemeClr val="tx1"/>
                </a:solidFill>
                <a:latin typeface="Times New Roman"/>
                <a:cs typeface="Times New Roman"/>
              </a:rPr>
              <a:t>human</a:t>
            </a:r>
            <a:r>
              <a:rPr sz="2400" spc="-5" dirty="0">
                <a:solidFill>
                  <a:schemeClr val="tx1"/>
                </a:solidFill>
                <a:latin typeface="Times New Roman"/>
                <a:cs typeface="Times New Roman"/>
              </a:rPr>
              <a:t> </a:t>
            </a:r>
            <a:r>
              <a:rPr sz="2400" dirty="0">
                <a:solidFill>
                  <a:schemeClr val="tx1"/>
                </a:solidFill>
                <a:latin typeface="Times New Roman"/>
                <a:cs typeface="Times New Roman"/>
              </a:rPr>
              <a:t>beings</a:t>
            </a:r>
            <a:r>
              <a:rPr sz="2400" spc="-5" dirty="0">
                <a:solidFill>
                  <a:schemeClr val="tx1"/>
                </a:solidFill>
                <a:latin typeface="Times New Roman"/>
                <a:cs typeface="Times New Roman"/>
              </a:rPr>
              <a:t> </a:t>
            </a:r>
            <a:r>
              <a:rPr sz="2400" dirty="0">
                <a:solidFill>
                  <a:schemeClr val="tx1"/>
                </a:solidFill>
                <a:latin typeface="Times New Roman"/>
                <a:cs typeface="Times New Roman"/>
              </a:rPr>
              <a:t>protect</a:t>
            </a:r>
            <a:r>
              <a:rPr sz="2400" spc="-5" dirty="0">
                <a:solidFill>
                  <a:schemeClr val="tx1"/>
                </a:solidFill>
                <a:latin typeface="Times New Roman"/>
                <a:cs typeface="Times New Roman"/>
              </a:rPr>
              <a:t> </a:t>
            </a:r>
            <a:r>
              <a:rPr sz="2400" dirty="0">
                <a:solidFill>
                  <a:schemeClr val="tx1"/>
                </a:solidFill>
                <a:latin typeface="Times New Roman"/>
                <a:cs typeface="Times New Roman"/>
              </a:rPr>
              <a:t>themselves</a:t>
            </a:r>
            <a:r>
              <a:rPr sz="2400" spc="-5" dirty="0">
                <a:solidFill>
                  <a:schemeClr val="tx1"/>
                </a:solidFill>
                <a:latin typeface="Times New Roman"/>
                <a:cs typeface="Times New Roman"/>
              </a:rPr>
              <a:t> </a:t>
            </a:r>
            <a:r>
              <a:rPr sz="2400" spc="-20" dirty="0">
                <a:solidFill>
                  <a:schemeClr val="tx1"/>
                </a:solidFill>
                <a:latin typeface="Times New Roman"/>
                <a:cs typeface="Times New Roman"/>
              </a:rPr>
              <a:t>from </a:t>
            </a:r>
            <a:r>
              <a:rPr sz="2400" dirty="0">
                <a:solidFill>
                  <a:schemeClr val="tx1"/>
                </a:solidFill>
                <a:latin typeface="Times New Roman"/>
                <a:cs typeface="Times New Roman"/>
              </a:rPr>
              <a:t>different</a:t>
            </a:r>
            <a:r>
              <a:rPr sz="2400" spc="-30" dirty="0">
                <a:solidFill>
                  <a:schemeClr val="tx1"/>
                </a:solidFill>
                <a:latin typeface="Times New Roman"/>
                <a:cs typeface="Times New Roman"/>
              </a:rPr>
              <a:t> </a:t>
            </a:r>
            <a:r>
              <a:rPr sz="2400" dirty="0">
                <a:solidFill>
                  <a:schemeClr val="tx1"/>
                </a:solidFill>
                <a:latin typeface="Times New Roman"/>
                <a:cs typeface="Times New Roman"/>
              </a:rPr>
              <a:t>harmful</a:t>
            </a:r>
            <a:r>
              <a:rPr sz="2400" spc="-15" dirty="0">
                <a:solidFill>
                  <a:schemeClr val="tx1"/>
                </a:solidFill>
                <a:latin typeface="Times New Roman"/>
                <a:cs typeface="Times New Roman"/>
              </a:rPr>
              <a:t> </a:t>
            </a:r>
            <a:r>
              <a:rPr sz="2400" dirty="0">
                <a:solidFill>
                  <a:schemeClr val="tx1"/>
                </a:solidFill>
                <a:latin typeface="Times New Roman"/>
                <a:cs typeface="Times New Roman"/>
              </a:rPr>
              <a:t>elements.</a:t>
            </a:r>
            <a:r>
              <a:rPr sz="2400" spc="-15" dirty="0">
                <a:solidFill>
                  <a:schemeClr val="tx1"/>
                </a:solidFill>
                <a:latin typeface="Times New Roman"/>
                <a:cs typeface="Times New Roman"/>
              </a:rPr>
              <a:t> </a:t>
            </a:r>
            <a:r>
              <a:rPr sz="2400" dirty="0">
                <a:solidFill>
                  <a:schemeClr val="tx1"/>
                </a:solidFill>
                <a:latin typeface="Times New Roman"/>
                <a:cs typeface="Times New Roman"/>
              </a:rPr>
              <a:t>If</a:t>
            </a:r>
            <a:r>
              <a:rPr sz="2400" spc="-20" dirty="0">
                <a:solidFill>
                  <a:schemeClr val="tx1"/>
                </a:solidFill>
                <a:latin typeface="Times New Roman"/>
                <a:cs typeface="Times New Roman"/>
              </a:rPr>
              <a:t> </a:t>
            </a:r>
            <a:r>
              <a:rPr sz="2400" dirty="0">
                <a:solidFill>
                  <a:schemeClr val="tx1"/>
                </a:solidFill>
                <a:latin typeface="Times New Roman"/>
                <a:cs typeface="Times New Roman"/>
              </a:rPr>
              <a:t>there</a:t>
            </a:r>
            <a:r>
              <a:rPr sz="2400" spc="-15" dirty="0">
                <a:solidFill>
                  <a:schemeClr val="tx1"/>
                </a:solidFill>
                <a:latin typeface="Times New Roman"/>
                <a:cs typeface="Times New Roman"/>
              </a:rPr>
              <a:t> </a:t>
            </a:r>
            <a:r>
              <a:rPr sz="2400" dirty="0">
                <a:solidFill>
                  <a:schemeClr val="tx1"/>
                </a:solidFill>
                <a:latin typeface="Times New Roman"/>
                <a:cs typeface="Times New Roman"/>
              </a:rPr>
              <a:t>is</a:t>
            </a:r>
            <a:r>
              <a:rPr sz="2400" spc="-20" dirty="0">
                <a:solidFill>
                  <a:schemeClr val="tx1"/>
                </a:solidFill>
                <a:latin typeface="Times New Roman"/>
                <a:cs typeface="Times New Roman"/>
              </a:rPr>
              <a:t> </a:t>
            </a:r>
            <a:r>
              <a:rPr sz="2400" dirty="0">
                <a:solidFill>
                  <a:schemeClr val="tx1"/>
                </a:solidFill>
                <a:latin typeface="Times New Roman"/>
                <a:cs typeface="Times New Roman"/>
              </a:rPr>
              <a:t>increase</a:t>
            </a:r>
            <a:r>
              <a:rPr sz="2400" spc="-20" dirty="0">
                <a:solidFill>
                  <a:schemeClr val="tx1"/>
                </a:solidFill>
                <a:latin typeface="Times New Roman"/>
                <a:cs typeface="Times New Roman"/>
              </a:rPr>
              <a:t> </a:t>
            </a:r>
            <a:r>
              <a:rPr sz="2400" dirty="0">
                <a:solidFill>
                  <a:schemeClr val="tx1"/>
                </a:solidFill>
                <a:latin typeface="Times New Roman"/>
                <a:cs typeface="Times New Roman"/>
              </a:rPr>
              <a:t>or</a:t>
            </a:r>
            <a:r>
              <a:rPr sz="2400" spc="-15" dirty="0">
                <a:solidFill>
                  <a:schemeClr val="tx1"/>
                </a:solidFill>
                <a:latin typeface="Times New Roman"/>
                <a:cs typeface="Times New Roman"/>
              </a:rPr>
              <a:t> </a:t>
            </a:r>
            <a:r>
              <a:rPr sz="2400" dirty="0">
                <a:solidFill>
                  <a:schemeClr val="tx1"/>
                </a:solidFill>
                <a:latin typeface="Times New Roman"/>
                <a:cs typeface="Times New Roman"/>
              </a:rPr>
              <a:t>decrease</a:t>
            </a:r>
            <a:r>
              <a:rPr sz="2400" spc="-15" dirty="0">
                <a:solidFill>
                  <a:schemeClr val="tx1"/>
                </a:solidFill>
                <a:latin typeface="Times New Roman"/>
                <a:cs typeface="Times New Roman"/>
              </a:rPr>
              <a:t> </a:t>
            </a:r>
            <a:r>
              <a:rPr sz="2400" dirty="0">
                <a:solidFill>
                  <a:schemeClr val="tx1"/>
                </a:solidFill>
                <a:latin typeface="Times New Roman"/>
                <a:cs typeface="Times New Roman"/>
              </a:rPr>
              <a:t>of</a:t>
            </a:r>
            <a:r>
              <a:rPr sz="2400" spc="-20" dirty="0">
                <a:solidFill>
                  <a:schemeClr val="tx1"/>
                </a:solidFill>
                <a:latin typeface="Times New Roman"/>
                <a:cs typeface="Times New Roman"/>
              </a:rPr>
              <a:t> </a:t>
            </a:r>
            <a:r>
              <a:rPr sz="2400" dirty="0">
                <a:solidFill>
                  <a:schemeClr val="tx1"/>
                </a:solidFill>
                <a:latin typeface="Times New Roman"/>
                <a:cs typeface="Times New Roman"/>
              </a:rPr>
              <a:t>these</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animals</a:t>
            </a:r>
            <a:r>
              <a:rPr sz="2400" spc="-10" dirty="0" smtClean="0">
                <a:solidFill>
                  <a:schemeClr val="tx1"/>
                </a:solidFill>
                <a:latin typeface="Times New Roman"/>
                <a:cs typeface="Times New Roman"/>
              </a:rPr>
              <a:t>,</a:t>
            </a:r>
            <a:endParaRPr sz="2400" dirty="0">
              <a:solidFill>
                <a:schemeClr val="tx1"/>
              </a:solidFill>
              <a:latin typeface="Times New Roman"/>
              <a:cs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52600" y="2493744"/>
            <a:ext cx="8839200" cy="2862322"/>
          </a:xfrm>
          <a:prstGeom prst="rect">
            <a:avLst/>
          </a:prstGeom>
        </p:spPr>
        <p:txBody>
          <a:bodyPr wrap="square">
            <a:spAutoFit/>
          </a:bodyPr>
          <a:lstStyle/>
          <a:p>
            <a:pPr marL="38100" marR="100330">
              <a:lnSpc>
                <a:spcPct val="150000"/>
              </a:lnSpc>
              <a:spcBef>
                <a:spcPts val="1190"/>
              </a:spcBef>
              <a:tabLst>
                <a:tab pos="1408430" algn="l"/>
                <a:tab pos="2891790" algn="l"/>
                <a:tab pos="3415029" algn="l"/>
                <a:tab pos="4481195" algn="l"/>
                <a:tab pos="4887595" algn="l"/>
                <a:tab pos="6639559" algn="l"/>
                <a:tab pos="8382000" algn="l"/>
              </a:tabLst>
            </a:pPr>
            <a:r>
              <a:rPr lang="en-US" sz="2400" spc="-20" dirty="0" smtClean="0">
                <a:solidFill>
                  <a:schemeClr val="tx1"/>
                </a:solidFill>
                <a:latin typeface="Times New Roman"/>
                <a:cs typeface="Times New Roman"/>
              </a:rPr>
              <a:t>food </a:t>
            </a:r>
            <a:r>
              <a:rPr lang="en-US" sz="2400" dirty="0" smtClean="0">
                <a:solidFill>
                  <a:schemeClr val="tx1"/>
                </a:solidFill>
                <a:latin typeface="Times New Roman"/>
                <a:cs typeface="Times New Roman"/>
              </a:rPr>
              <a:t>shortage</a:t>
            </a:r>
            <a:r>
              <a:rPr lang="en-US" sz="2400" spc="-25" dirty="0" smtClean="0">
                <a:solidFill>
                  <a:schemeClr val="tx1"/>
                </a:solidFill>
                <a:latin typeface="Times New Roman"/>
                <a:cs typeface="Times New Roman"/>
              </a:rPr>
              <a:t> </a:t>
            </a:r>
            <a:r>
              <a:rPr lang="en-US" sz="2400" dirty="0" smtClean="0">
                <a:solidFill>
                  <a:schemeClr val="tx1"/>
                </a:solidFill>
                <a:latin typeface="Times New Roman"/>
                <a:cs typeface="Times New Roman"/>
              </a:rPr>
              <a:t>and</a:t>
            </a:r>
            <a:r>
              <a:rPr lang="en-US" sz="2400" spc="-20" dirty="0" smtClean="0">
                <a:solidFill>
                  <a:schemeClr val="tx1"/>
                </a:solidFill>
                <a:latin typeface="Times New Roman"/>
                <a:cs typeface="Times New Roman"/>
              </a:rPr>
              <a:t> </a:t>
            </a:r>
            <a:r>
              <a:rPr lang="en-US" sz="2400" dirty="0" smtClean="0">
                <a:solidFill>
                  <a:schemeClr val="tx1"/>
                </a:solidFill>
                <a:latin typeface="Times New Roman"/>
                <a:cs typeface="Times New Roman"/>
              </a:rPr>
              <a:t>multiple</a:t>
            </a:r>
            <a:r>
              <a:rPr lang="en-US" sz="2400" spc="-20" dirty="0" smtClean="0">
                <a:solidFill>
                  <a:schemeClr val="tx1"/>
                </a:solidFill>
                <a:latin typeface="Times New Roman"/>
                <a:cs typeface="Times New Roman"/>
              </a:rPr>
              <a:t> </a:t>
            </a:r>
            <a:r>
              <a:rPr lang="en-US" sz="2400" dirty="0" smtClean="0">
                <a:solidFill>
                  <a:schemeClr val="tx1"/>
                </a:solidFill>
                <a:latin typeface="Times New Roman"/>
                <a:cs typeface="Times New Roman"/>
              </a:rPr>
              <a:t>health</a:t>
            </a:r>
            <a:r>
              <a:rPr lang="en-US" sz="2400" spc="-15" dirty="0" smtClean="0">
                <a:solidFill>
                  <a:schemeClr val="tx1"/>
                </a:solidFill>
                <a:latin typeface="Times New Roman"/>
                <a:cs typeface="Times New Roman"/>
              </a:rPr>
              <a:t> </a:t>
            </a:r>
            <a:r>
              <a:rPr lang="en-US" sz="2400" dirty="0" smtClean="0">
                <a:solidFill>
                  <a:schemeClr val="tx1"/>
                </a:solidFill>
                <a:latin typeface="Times New Roman"/>
                <a:cs typeface="Times New Roman"/>
              </a:rPr>
              <a:t>problems</a:t>
            </a:r>
            <a:r>
              <a:rPr lang="en-US" sz="2400" spc="-15" dirty="0" smtClean="0">
                <a:solidFill>
                  <a:schemeClr val="tx1"/>
                </a:solidFill>
                <a:latin typeface="Times New Roman"/>
                <a:cs typeface="Times New Roman"/>
              </a:rPr>
              <a:t> </a:t>
            </a:r>
            <a:r>
              <a:rPr lang="en-US" sz="2400" dirty="0" smtClean="0">
                <a:solidFill>
                  <a:schemeClr val="tx1"/>
                </a:solidFill>
                <a:latin typeface="Times New Roman"/>
                <a:cs typeface="Times New Roman"/>
              </a:rPr>
              <a:t>and</a:t>
            </a:r>
            <a:r>
              <a:rPr lang="en-US" sz="2400" spc="-20" dirty="0" smtClean="0">
                <a:solidFill>
                  <a:schemeClr val="tx1"/>
                </a:solidFill>
                <a:latin typeface="Times New Roman"/>
                <a:cs typeface="Times New Roman"/>
              </a:rPr>
              <a:t> </a:t>
            </a:r>
            <a:r>
              <a:rPr lang="en-US" sz="2400" dirty="0" smtClean="0">
                <a:solidFill>
                  <a:schemeClr val="tx1"/>
                </a:solidFill>
                <a:latin typeface="Times New Roman"/>
                <a:cs typeface="Times New Roman"/>
              </a:rPr>
              <a:t>thereby</a:t>
            </a:r>
            <a:r>
              <a:rPr lang="en-US" sz="2400" spc="-20" dirty="0" smtClean="0">
                <a:solidFill>
                  <a:schemeClr val="tx1"/>
                </a:solidFill>
                <a:latin typeface="Times New Roman"/>
                <a:cs typeface="Times New Roman"/>
              </a:rPr>
              <a:t> </a:t>
            </a:r>
            <a:r>
              <a:rPr lang="en-US" sz="2400" dirty="0" smtClean="0">
                <a:solidFill>
                  <a:schemeClr val="tx1"/>
                </a:solidFill>
                <a:latin typeface="Times New Roman"/>
                <a:cs typeface="Times New Roman"/>
              </a:rPr>
              <a:t>brings</a:t>
            </a:r>
            <a:r>
              <a:rPr lang="en-US" sz="2400" spc="-15" dirty="0" smtClean="0">
                <a:solidFill>
                  <a:schemeClr val="tx1"/>
                </a:solidFill>
                <a:latin typeface="Times New Roman"/>
                <a:cs typeface="Times New Roman"/>
              </a:rPr>
              <a:t> </a:t>
            </a:r>
            <a:r>
              <a:rPr lang="en-US" sz="2400" dirty="0" smtClean="0">
                <a:solidFill>
                  <a:schemeClr val="tx1"/>
                </a:solidFill>
                <a:latin typeface="Times New Roman"/>
                <a:cs typeface="Times New Roman"/>
              </a:rPr>
              <a:t>changes</a:t>
            </a:r>
            <a:r>
              <a:rPr lang="en-US" sz="2400" spc="-20" dirty="0" smtClean="0">
                <a:solidFill>
                  <a:schemeClr val="tx1"/>
                </a:solidFill>
                <a:latin typeface="Times New Roman"/>
                <a:cs typeface="Times New Roman"/>
              </a:rPr>
              <a:t> </a:t>
            </a:r>
            <a:r>
              <a:rPr lang="en-US" sz="2400" dirty="0" smtClean="0">
                <a:solidFill>
                  <a:schemeClr val="tx1"/>
                </a:solidFill>
                <a:latin typeface="Times New Roman"/>
                <a:cs typeface="Times New Roman"/>
              </a:rPr>
              <a:t>in</a:t>
            </a:r>
            <a:r>
              <a:rPr lang="en-US" sz="2400" spc="-20" dirty="0" smtClean="0">
                <a:solidFill>
                  <a:schemeClr val="tx1"/>
                </a:solidFill>
                <a:latin typeface="Times New Roman"/>
                <a:cs typeface="Times New Roman"/>
              </a:rPr>
              <a:t> </a:t>
            </a:r>
            <a:r>
              <a:rPr lang="en-US" sz="2400" spc="-25" dirty="0" smtClean="0">
                <a:solidFill>
                  <a:schemeClr val="tx1"/>
                </a:solidFill>
                <a:latin typeface="Times New Roman"/>
                <a:cs typeface="Times New Roman"/>
              </a:rPr>
              <a:t>society. </a:t>
            </a:r>
            <a:r>
              <a:rPr lang="en-US" sz="2400" spc="-10" dirty="0" smtClean="0">
                <a:solidFill>
                  <a:schemeClr val="tx1"/>
                </a:solidFill>
                <a:latin typeface="Times New Roman"/>
                <a:cs typeface="Times New Roman"/>
              </a:rPr>
              <a:t>Migration</a:t>
            </a:r>
            <a:r>
              <a:rPr lang="en-US" sz="2400" dirty="0" smtClean="0">
                <a:solidFill>
                  <a:schemeClr val="tx1"/>
                </a:solidFill>
                <a:latin typeface="Times New Roman"/>
                <a:cs typeface="Times New Roman"/>
              </a:rPr>
              <a:t> </a:t>
            </a:r>
            <a:r>
              <a:rPr lang="en-US" sz="2400" spc="-10" dirty="0" smtClean="0">
                <a:solidFill>
                  <a:schemeClr val="tx1"/>
                </a:solidFill>
                <a:latin typeface="Times New Roman"/>
                <a:cs typeface="Times New Roman"/>
              </a:rPr>
              <a:t>accelerates</a:t>
            </a:r>
            <a:r>
              <a:rPr lang="en-US" sz="2400" dirty="0" smtClean="0">
                <a:solidFill>
                  <a:schemeClr val="tx1"/>
                </a:solidFill>
                <a:latin typeface="Times New Roman"/>
                <a:cs typeface="Times New Roman"/>
              </a:rPr>
              <a:t> </a:t>
            </a:r>
            <a:r>
              <a:rPr lang="en-US" sz="2400" spc="-25" dirty="0" smtClean="0">
                <a:solidFill>
                  <a:schemeClr val="tx1"/>
                </a:solidFill>
                <a:latin typeface="Times New Roman"/>
                <a:cs typeface="Times New Roman"/>
              </a:rPr>
              <a:t>the</a:t>
            </a:r>
            <a:r>
              <a:rPr lang="en-US" sz="2400" dirty="0" smtClean="0">
                <a:solidFill>
                  <a:schemeClr val="tx1"/>
                </a:solidFill>
                <a:latin typeface="Times New Roman"/>
                <a:cs typeface="Times New Roman"/>
              </a:rPr>
              <a:t> </a:t>
            </a:r>
            <a:r>
              <a:rPr lang="en-US" sz="2400" spc="-10" dirty="0" smtClean="0">
                <a:solidFill>
                  <a:schemeClr val="tx1"/>
                </a:solidFill>
                <a:latin typeface="Times New Roman"/>
                <a:cs typeface="Times New Roman"/>
              </a:rPr>
              <a:t>process</a:t>
            </a:r>
            <a:r>
              <a:rPr lang="en-US" sz="2400" dirty="0" smtClean="0">
                <a:solidFill>
                  <a:schemeClr val="tx1"/>
                </a:solidFill>
                <a:latin typeface="Times New Roman"/>
                <a:cs typeface="Times New Roman"/>
              </a:rPr>
              <a:t> </a:t>
            </a:r>
            <a:r>
              <a:rPr lang="en-US" sz="2400" spc="-25" dirty="0" smtClean="0">
                <a:solidFill>
                  <a:schemeClr val="tx1"/>
                </a:solidFill>
                <a:latin typeface="Times New Roman"/>
                <a:cs typeface="Times New Roman"/>
              </a:rPr>
              <a:t>of</a:t>
            </a:r>
            <a:r>
              <a:rPr lang="en-US" sz="2400" dirty="0" smtClean="0">
                <a:solidFill>
                  <a:schemeClr val="tx1"/>
                </a:solidFill>
                <a:latin typeface="Times New Roman"/>
                <a:cs typeface="Times New Roman"/>
              </a:rPr>
              <a:t> </a:t>
            </a:r>
            <a:r>
              <a:rPr lang="en-US" sz="2400" spc="-10" dirty="0" smtClean="0">
                <a:solidFill>
                  <a:schemeClr val="tx1"/>
                </a:solidFill>
                <a:latin typeface="Times New Roman"/>
                <a:cs typeface="Times New Roman"/>
              </a:rPr>
              <a:t>urbanization.</a:t>
            </a:r>
            <a:r>
              <a:rPr lang="en-US" sz="2400" dirty="0" smtClean="0">
                <a:solidFill>
                  <a:schemeClr val="tx1"/>
                </a:solidFill>
                <a:latin typeface="Times New Roman"/>
                <a:cs typeface="Times New Roman"/>
              </a:rPr>
              <a:t>  </a:t>
            </a:r>
            <a:r>
              <a:rPr lang="en-US" sz="2400" spc="-10" dirty="0" smtClean="0">
                <a:solidFill>
                  <a:schemeClr val="tx1"/>
                </a:solidFill>
                <a:latin typeface="Times New Roman"/>
                <a:cs typeface="Times New Roman"/>
              </a:rPr>
              <a:t>Urbanization</a:t>
            </a:r>
            <a:r>
              <a:rPr lang="en-US" sz="2400" dirty="0" smtClean="0">
                <a:solidFill>
                  <a:schemeClr val="tx1"/>
                </a:solidFill>
                <a:latin typeface="Times New Roman"/>
                <a:cs typeface="Times New Roman"/>
              </a:rPr>
              <a:t> </a:t>
            </a:r>
            <a:r>
              <a:rPr lang="en-US" sz="2400" spc="-10" dirty="0" smtClean="0">
                <a:solidFill>
                  <a:schemeClr val="tx1"/>
                </a:solidFill>
                <a:latin typeface="Times New Roman"/>
                <a:cs typeface="Times New Roman"/>
              </a:rPr>
              <a:t>creates</a:t>
            </a:r>
            <a:r>
              <a:rPr lang="en-US" sz="2400" dirty="0" smtClean="0">
                <a:solidFill>
                  <a:schemeClr val="tx1"/>
                </a:solidFill>
                <a:latin typeface="Times New Roman"/>
                <a:cs typeface="Times New Roman"/>
              </a:rPr>
              <a:t> multiple</a:t>
            </a:r>
            <a:r>
              <a:rPr lang="en-US" sz="2400" spc="-20" dirty="0" smtClean="0">
                <a:solidFill>
                  <a:schemeClr val="tx1"/>
                </a:solidFill>
                <a:latin typeface="Times New Roman"/>
                <a:cs typeface="Times New Roman"/>
              </a:rPr>
              <a:t> </a:t>
            </a:r>
            <a:r>
              <a:rPr lang="en-US" sz="2400" dirty="0" smtClean="0">
                <a:solidFill>
                  <a:schemeClr val="tx1"/>
                </a:solidFill>
                <a:latin typeface="Times New Roman"/>
                <a:cs typeface="Times New Roman"/>
              </a:rPr>
              <a:t>problems</a:t>
            </a:r>
            <a:r>
              <a:rPr lang="en-US" sz="2400" spc="-15" dirty="0" smtClean="0">
                <a:solidFill>
                  <a:schemeClr val="tx1"/>
                </a:solidFill>
                <a:latin typeface="Times New Roman"/>
                <a:cs typeface="Times New Roman"/>
              </a:rPr>
              <a:t> </a:t>
            </a:r>
            <a:r>
              <a:rPr lang="en-US" sz="2400" dirty="0" smtClean="0">
                <a:solidFill>
                  <a:schemeClr val="tx1"/>
                </a:solidFill>
                <a:latin typeface="Times New Roman"/>
                <a:cs typeface="Times New Roman"/>
              </a:rPr>
              <a:t>like</a:t>
            </a:r>
            <a:r>
              <a:rPr lang="en-US" sz="2400" spc="-20" dirty="0" smtClean="0">
                <a:solidFill>
                  <a:schemeClr val="tx1"/>
                </a:solidFill>
                <a:latin typeface="Times New Roman"/>
                <a:cs typeface="Times New Roman"/>
              </a:rPr>
              <a:t> </a:t>
            </a:r>
            <a:r>
              <a:rPr lang="en-US" sz="2400" dirty="0" smtClean="0">
                <a:solidFill>
                  <a:schemeClr val="tx1"/>
                </a:solidFill>
                <a:latin typeface="Times New Roman"/>
                <a:cs typeface="Times New Roman"/>
              </a:rPr>
              <a:t>slum,</a:t>
            </a:r>
            <a:r>
              <a:rPr lang="en-US" sz="2400" spc="-20" dirty="0" smtClean="0">
                <a:solidFill>
                  <a:schemeClr val="tx1"/>
                </a:solidFill>
                <a:latin typeface="Times New Roman"/>
                <a:cs typeface="Times New Roman"/>
              </a:rPr>
              <a:t> </a:t>
            </a:r>
            <a:r>
              <a:rPr lang="en-US" sz="2400" dirty="0" smtClean="0">
                <a:solidFill>
                  <a:schemeClr val="tx1"/>
                </a:solidFill>
                <a:latin typeface="Times New Roman"/>
                <a:cs typeface="Times New Roman"/>
              </a:rPr>
              <a:t>quality</a:t>
            </a:r>
            <a:r>
              <a:rPr lang="en-US" sz="2400" spc="-15" dirty="0" smtClean="0">
                <a:solidFill>
                  <a:schemeClr val="tx1"/>
                </a:solidFill>
                <a:latin typeface="Times New Roman"/>
                <a:cs typeface="Times New Roman"/>
              </a:rPr>
              <a:t> </a:t>
            </a:r>
            <a:r>
              <a:rPr lang="en-US" sz="2400" dirty="0" smtClean="0">
                <a:solidFill>
                  <a:schemeClr val="tx1"/>
                </a:solidFill>
                <a:latin typeface="Times New Roman"/>
                <a:cs typeface="Times New Roman"/>
              </a:rPr>
              <a:t>of</a:t>
            </a:r>
            <a:r>
              <a:rPr lang="en-US" sz="2400" spc="-15" dirty="0" smtClean="0">
                <a:solidFill>
                  <a:schemeClr val="tx1"/>
                </a:solidFill>
                <a:latin typeface="Times New Roman"/>
                <a:cs typeface="Times New Roman"/>
              </a:rPr>
              <a:t> </a:t>
            </a:r>
            <a:r>
              <a:rPr lang="en-US" sz="2400" dirty="0" smtClean="0">
                <a:solidFill>
                  <a:schemeClr val="tx1"/>
                </a:solidFill>
                <a:latin typeface="Times New Roman"/>
                <a:cs typeface="Times New Roman"/>
              </a:rPr>
              <a:t>health</a:t>
            </a:r>
            <a:r>
              <a:rPr lang="en-US" sz="2400" spc="-15" dirty="0" smtClean="0">
                <a:solidFill>
                  <a:schemeClr val="tx1"/>
                </a:solidFill>
                <a:latin typeface="Times New Roman"/>
                <a:cs typeface="Times New Roman"/>
              </a:rPr>
              <a:t> </a:t>
            </a:r>
            <a:r>
              <a:rPr lang="en-US" sz="2400" dirty="0" smtClean="0">
                <a:solidFill>
                  <a:schemeClr val="tx1"/>
                </a:solidFill>
                <a:latin typeface="Times New Roman"/>
                <a:cs typeface="Times New Roman"/>
              </a:rPr>
              <a:t>and</a:t>
            </a:r>
            <a:r>
              <a:rPr lang="en-US" sz="2400" spc="-20" dirty="0" smtClean="0">
                <a:solidFill>
                  <a:schemeClr val="tx1"/>
                </a:solidFill>
                <a:latin typeface="Times New Roman"/>
                <a:cs typeface="Times New Roman"/>
              </a:rPr>
              <a:t> </a:t>
            </a:r>
            <a:r>
              <a:rPr lang="en-US" sz="2400" dirty="0" smtClean="0">
                <a:solidFill>
                  <a:schemeClr val="tx1"/>
                </a:solidFill>
                <a:latin typeface="Times New Roman"/>
                <a:cs typeface="Times New Roman"/>
              </a:rPr>
              <a:t>life</a:t>
            </a:r>
            <a:r>
              <a:rPr lang="en-US" sz="2400" spc="-20" dirty="0" smtClean="0">
                <a:solidFill>
                  <a:schemeClr val="tx1"/>
                </a:solidFill>
                <a:latin typeface="Times New Roman"/>
                <a:cs typeface="Times New Roman"/>
              </a:rPr>
              <a:t> </a:t>
            </a:r>
            <a:r>
              <a:rPr lang="en-US" sz="2400" dirty="0" smtClean="0">
                <a:solidFill>
                  <a:schemeClr val="tx1"/>
                </a:solidFill>
                <a:latin typeface="Times New Roman"/>
                <a:cs typeface="Times New Roman"/>
              </a:rPr>
              <a:t>style.</a:t>
            </a:r>
            <a:r>
              <a:rPr lang="en-US" sz="2400" spc="-20" dirty="0" smtClean="0">
                <a:solidFill>
                  <a:schemeClr val="tx1"/>
                </a:solidFill>
                <a:latin typeface="Times New Roman"/>
                <a:cs typeface="Times New Roman"/>
              </a:rPr>
              <a:t> </a:t>
            </a:r>
            <a:r>
              <a:rPr lang="en-US" sz="2400" dirty="0" smtClean="0">
                <a:solidFill>
                  <a:schemeClr val="tx1"/>
                </a:solidFill>
                <a:latin typeface="Times New Roman"/>
                <a:cs typeface="Times New Roman"/>
              </a:rPr>
              <a:t>Similarly</a:t>
            </a:r>
            <a:r>
              <a:rPr lang="en-US" sz="2400" spc="-15" dirty="0" smtClean="0">
                <a:solidFill>
                  <a:schemeClr val="tx1"/>
                </a:solidFill>
                <a:latin typeface="Times New Roman"/>
                <a:cs typeface="Times New Roman"/>
              </a:rPr>
              <a:t> </a:t>
            </a:r>
            <a:r>
              <a:rPr lang="en-US" sz="2400" spc="-25" dirty="0" smtClean="0">
                <a:solidFill>
                  <a:schemeClr val="tx1"/>
                </a:solidFill>
                <a:latin typeface="Times New Roman"/>
                <a:cs typeface="Times New Roman"/>
              </a:rPr>
              <a:t>the </a:t>
            </a:r>
            <a:r>
              <a:rPr lang="en-US" sz="2400" dirty="0" smtClean="0">
                <a:solidFill>
                  <a:schemeClr val="tx1"/>
                </a:solidFill>
                <a:latin typeface="Times New Roman"/>
                <a:cs typeface="Times New Roman"/>
              </a:rPr>
              <a:t>nature</a:t>
            </a:r>
            <a:r>
              <a:rPr lang="en-US" sz="2400" spc="-10" dirty="0" smtClean="0">
                <a:solidFill>
                  <a:schemeClr val="tx1"/>
                </a:solidFill>
                <a:latin typeface="Times New Roman"/>
                <a:cs typeface="Times New Roman"/>
              </a:rPr>
              <a:t> </a:t>
            </a:r>
            <a:r>
              <a:rPr lang="en-US" sz="2400" dirty="0" smtClean="0">
                <a:solidFill>
                  <a:schemeClr val="tx1"/>
                </a:solidFill>
                <a:latin typeface="Times New Roman"/>
                <a:cs typeface="Times New Roman"/>
              </a:rPr>
              <a:t>and</a:t>
            </a:r>
            <a:r>
              <a:rPr lang="en-US" sz="2400" spc="-15" dirty="0" smtClean="0">
                <a:solidFill>
                  <a:schemeClr val="tx1"/>
                </a:solidFill>
                <a:latin typeface="Times New Roman"/>
                <a:cs typeface="Times New Roman"/>
              </a:rPr>
              <a:t> </a:t>
            </a:r>
            <a:r>
              <a:rPr lang="en-US" sz="2400" dirty="0" smtClean="0">
                <a:solidFill>
                  <a:schemeClr val="tx1"/>
                </a:solidFill>
                <a:latin typeface="Times New Roman"/>
                <a:cs typeface="Times New Roman"/>
              </a:rPr>
              <a:t>quality</a:t>
            </a:r>
            <a:r>
              <a:rPr lang="en-US" sz="2400" spc="-5" dirty="0" smtClean="0">
                <a:solidFill>
                  <a:schemeClr val="tx1"/>
                </a:solidFill>
                <a:latin typeface="Times New Roman"/>
                <a:cs typeface="Times New Roman"/>
              </a:rPr>
              <a:t> </a:t>
            </a:r>
            <a:r>
              <a:rPr lang="en-US" sz="2400" dirty="0" smtClean="0">
                <a:solidFill>
                  <a:schemeClr val="tx1"/>
                </a:solidFill>
                <a:latin typeface="Times New Roman"/>
                <a:cs typeface="Times New Roman"/>
              </a:rPr>
              <a:t>of</a:t>
            </a:r>
            <a:r>
              <a:rPr lang="en-US" sz="2400" spc="-10" dirty="0" smtClean="0">
                <a:solidFill>
                  <a:schemeClr val="tx1"/>
                </a:solidFill>
                <a:latin typeface="Times New Roman"/>
                <a:cs typeface="Times New Roman"/>
              </a:rPr>
              <a:t> </a:t>
            </a:r>
            <a:r>
              <a:rPr lang="en-US" sz="2400" dirty="0" smtClean="0">
                <a:solidFill>
                  <a:schemeClr val="tx1"/>
                </a:solidFill>
                <a:latin typeface="Times New Roman"/>
                <a:cs typeface="Times New Roman"/>
              </a:rPr>
              <a:t>human</a:t>
            </a:r>
            <a:r>
              <a:rPr lang="en-US" sz="2400" spc="-5" dirty="0" smtClean="0">
                <a:solidFill>
                  <a:schemeClr val="tx1"/>
                </a:solidFill>
                <a:latin typeface="Times New Roman"/>
                <a:cs typeface="Times New Roman"/>
              </a:rPr>
              <a:t> </a:t>
            </a:r>
            <a:r>
              <a:rPr lang="en-US" sz="2400" dirty="0" smtClean="0">
                <a:solidFill>
                  <a:schemeClr val="tx1"/>
                </a:solidFill>
                <a:latin typeface="Times New Roman"/>
                <a:cs typeface="Times New Roman"/>
              </a:rPr>
              <a:t>beings</a:t>
            </a:r>
            <a:r>
              <a:rPr lang="en-US" sz="2400" spc="-10" dirty="0" smtClean="0">
                <a:solidFill>
                  <a:schemeClr val="tx1"/>
                </a:solidFill>
                <a:latin typeface="Times New Roman"/>
                <a:cs typeface="Times New Roman"/>
              </a:rPr>
              <a:t> </a:t>
            </a:r>
            <a:r>
              <a:rPr lang="en-US" sz="2400" dirty="0" smtClean="0">
                <a:solidFill>
                  <a:schemeClr val="tx1"/>
                </a:solidFill>
                <a:latin typeface="Times New Roman"/>
                <a:cs typeface="Times New Roman"/>
              </a:rPr>
              <a:t>in</a:t>
            </a:r>
            <a:r>
              <a:rPr lang="en-US" sz="2400" spc="-10" dirty="0" smtClean="0">
                <a:solidFill>
                  <a:schemeClr val="tx1"/>
                </a:solidFill>
                <a:latin typeface="Times New Roman"/>
                <a:cs typeface="Times New Roman"/>
              </a:rPr>
              <a:t> </a:t>
            </a:r>
            <a:r>
              <a:rPr lang="en-US" sz="2400" dirty="0" smtClean="0">
                <a:solidFill>
                  <a:schemeClr val="tx1"/>
                </a:solidFill>
                <a:latin typeface="Times New Roman"/>
                <a:cs typeface="Times New Roman"/>
              </a:rPr>
              <a:t>a</a:t>
            </a:r>
            <a:r>
              <a:rPr lang="en-US" sz="2400" spc="-15" dirty="0" smtClean="0">
                <a:solidFill>
                  <a:schemeClr val="tx1"/>
                </a:solidFill>
                <a:latin typeface="Times New Roman"/>
                <a:cs typeface="Times New Roman"/>
              </a:rPr>
              <a:t> </a:t>
            </a:r>
            <a:r>
              <a:rPr lang="en-US" sz="2400" dirty="0" smtClean="0">
                <a:solidFill>
                  <a:schemeClr val="tx1"/>
                </a:solidFill>
                <a:latin typeface="Times New Roman"/>
                <a:cs typeface="Times New Roman"/>
              </a:rPr>
              <a:t>society</a:t>
            </a:r>
            <a:r>
              <a:rPr lang="en-US" sz="2400" spc="-10" dirty="0" smtClean="0">
                <a:solidFill>
                  <a:schemeClr val="tx1"/>
                </a:solidFill>
                <a:latin typeface="Times New Roman"/>
                <a:cs typeface="Times New Roman"/>
              </a:rPr>
              <a:t> </a:t>
            </a:r>
            <a:r>
              <a:rPr lang="en-US" sz="2400" dirty="0" smtClean="0">
                <a:solidFill>
                  <a:schemeClr val="tx1"/>
                </a:solidFill>
                <a:latin typeface="Times New Roman"/>
                <a:cs typeface="Times New Roman"/>
              </a:rPr>
              <a:t>influences</a:t>
            </a:r>
            <a:r>
              <a:rPr lang="en-US" sz="2400" spc="-15" dirty="0" smtClean="0">
                <a:solidFill>
                  <a:schemeClr val="tx1"/>
                </a:solidFill>
                <a:latin typeface="Times New Roman"/>
                <a:cs typeface="Times New Roman"/>
              </a:rPr>
              <a:t> </a:t>
            </a:r>
            <a:r>
              <a:rPr lang="en-US" sz="2400" dirty="0" smtClean="0">
                <a:solidFill>
                  <a:schemeClr val="tx1"/>
                </a:solidFill>
                <a:latin typeface="Times New Roman"/>
                <a:cs typeface="Times New Roman"/>
              </a:rPr>
              <a:t>the</a:t>
            </a:r>
            <a:r>
              <a:rPr lang="en-US" sz="2400" spc="-10" dirty="0" smtClean="0">
                <a:solidFill>
                  <a:schemeClr val="tx1"/>
                </a:solidFill>
                <a:latin typeface="Times New Roman"/>
                <a:cs typeface="Times New Roman"/>
              </a:rPr>
              <a:t> </a:t>
            </a:r>
            <a:r>
              <a:rPr lang="en-US" sz="2400" dirty="0" smtClean="0">
                <a:solidFill>
                  <a:schemeClr val="tx1"/>
                </a:solidFill>
                <a:latin typeface="Times New Roman"/>
                <a:cs typeface="Times New Roman"/>
              </a:rPr>
              <a:t>rate</a:t>
            </a:r>
            <a:r>
              <a:rPr lang="en-US" sz="2400" spc="-10" dirty="0" smtClean="0">
                <a:solidFill>
                  <a:schemeClr val="tx1"/>
                </a:solidFill>
                <a:latin typeface="Times New Roman"/>
                <a:cs typeface="Times New Roman"/>
              </a:rPr>
              <a:t> </a:t>
            </a:r>
            <a:r>
              <a:rPr lang="en-US" sz="2400" dirty="0" smtClean="0">
                <a:solidFill>
                  <a:schemeClr val="tx1"/>
                </a:solidFill>
                <a:latin typeface="Times New Roman"/>
                <a:cs typeface="Times New Roman"/>
              </a:rPr>
              <a:t>of</a:t>
            </a:r>
            <a:r>
              <a:rPr lang="en-US" sz="2400" spc="-5" dirty="0" smtClean="0">
                <a:solidFill>
                  <a:schemeClr val="tx1"/>
                </a:solidFill>
                <a:latin typeface="Times New Roman"/>
                <a:cs typeface="Times New Roman"/>
              </a:rPr>
              <a:t> </a:t>
            </a:r>
            <a:r>
              <a:rPr lang="en-US" sz="2400" spc="-10" dirty="0" smtClean="0">
                <a:solidFill>
                  <a:schemeClr val="tx1"/>
                </a:solidFill>
                <a:latin typeface="Times New Roman"/>
                <a:cs typeface="Times New Roman"/>
              </a:rPr>
              <a:t>social change.</a:t>
            </a:r>
            <a:endParaRPr lang="en-US" sz="2400" dirty="0">
              <a:solidFill>
                <a:schemeClr val="tx1"/>
              </a:solidFill>
              <a:latin typeface="Times New Roman"/>
              <a:cs typeface="Times New Roman"/>
            </a:endParaRPr>
          </a:p>
        </p:txBody>
      </p:sp>
    </p:spTree>
    <p:extLst>
      <p:ext uri="{BB962C8B-B14F-4D97-AF65-F5344CB8AC3E}">
        <p14:creationId xmlns:p14="http://schemas.microsoft.com/office/powerpoint/2010/main" val="2385003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24000" y="1214666"/>
            <a:ext cx="10058400" cy="4446089"/>
          </a:xfrm>
          <a:prstGeom prst="rect">
            <a:avLst/>
          </a:prstGeom>
        </p:spPr>
        <p:txBody>
          <a:bodyPr vert="horz" wrap="square" lIns="0" tIns="13970" rIns="0" bIns="0" rtlCol="0">
            <a:spAutoFit/>
          </a:bodyPr>
          <a:lstStyle/>
          <a:p>
            <a:pPr marL="38100" marR="30480">
              <a:lnSpc>
                <a:spcPct val="150000"/>
              </a:lnSpc>
              <a:spcBef>
                <a:spcPts val="110"/>
              </a:spcBef>
              <a:tabLst>
                <a:tab pos="1108710" algn="l"/>
                <a:tab pos="2284730" algn="l"/>
                <a:tab pos="3478529" algn="l"/>
                <a:tab pos="4448175" algn="l"/>
                <a:tab pos="5514340" algn="l"/>
                <a:tab pos="6496685" algn="l"/>
                <a:tab pos="6885305" algn="l"/>
                <a:tab pos="7408545" algn="l"/>
                <a:tab pos="8605520" algn="l"/>
              </a:tabLst>
            </a:pPr>
            <a:r>
              <a:rPr sz="2400" b="1" dirty="0">
                <a:solidFill>
                  <a:srgbClr val="FF0000"/>
                </a:solidFill>
                <a:uFill>
                  <a:solidFill>
                    <a:srgbClr val="581EDD"/>
                  </a:solidFill>
                </a:uFill>
                <a:latin typeface="Times New Roman"/>
                <a:cs typeface="Times New Roman"/>
              </a:rPr>
              <a:t>Cultural</a:t>
            </a:r>
            <a:r>
              <a:rPr sz="2400" b="1" spc="-45" dirty="0">
                <a:solidFill>
                  <a:srgbClr val="FF0000"/>
                </a:solidFill>
                <a:uFill>
                  <a:solidFill>
                    <a:srgbClr val="581EDD"/>
                  </a:solidFill>
                </a:uFill>
                <a:latin typeface="Times New Roman"/>
                <a:cs typeface="Times New Roman"/>
              </a:rPr>
              <a:t> </a:t>
            </a:r>
            <a:r>
              <a:rPr sz="2400" b="1" dirty="0">
                <a:solidFill>
                  <a:srgbClr val="FF0000"/>
                </a:solidFill>
                <a:uFill>
                  <a:solidFill>
                    <a:srgbClr val="581EDD"/>
                  </a:solidFill>
                </a:uFill>
                <a:latin typeface="Times New Roman"/>
                <a:cs typeface="Times New Roman"/>
              </a:rPr>
              <a:t>Factors:</a:t>
            </a:r>
            <a:r>
              <a:rPr sz="2400" b="1" spc="15" dirty="0">
                <a:solidFill>
                  <a:srgbClr val="FF0000"/>
                </a:solidFill>
                <a:latin typeface="Times New Roman"/>
                <a:cs typeface="Times New Roman"/>
              </a:rPr>
              <a:t> </a:t>
            </a:r>
            <a:r>
              <a:rPr sz="2400" dirty="0">
                <a:solidFill>
                  <a:schemeClr val="tx1"/>
                </a:solidFill>
                <a:latin typeface="Times New Roman"/>
                <a:cs typeface="Times New Roman"/>
              </a:rPr>
              <a:t>In</a:t>
            </a:r>
            <a:r>
              <a:rPr sz="2400" spc="-20" dirty="0">
                <a:solidFill>
                  <a:schemeClr val="tx1"/>
                </a:solidFill>
                <a:latin typeface="Times New Roman"/>
                <a:cs typeface="Times New Roman"/>
              </a:rPr>
              <a:t> </a:t>
            </a:r>
            <a:r>
              <a:rPr sz="2400" dirty="0">
                <a:solidFill>
                  <a:schemeClr val="tx1"/>
                </a:solidFill>
                <a:latin typeface="Times New Roman"/>
                <a:cs typeface="Times New Roman"/>
              </a:rPr>
              <a:t>sociology</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25" dirty="0">
                <a:solidFill>
                  <a:schemeClr val="tx1"/>
                </a:solidFill>
                <a:latin typeface="Times New Roman"/>
                <a:cs typeface="Times New Roman"/>
              </a:rPr>
              <a:t> </a:t>
            </a:r>
            <a:r>
              <a:rPr sz="2400" dirty="0">
                <a:solidFill>
                  <a:schemeClr val="tx1"/>
                </a:solidFill>
                <a:latin typeface="Times New Roman"/>
                <a:cs typeface="Times New Roman"/>
              </a:rPr>
              <a:t>word</a:t>
            </a:r>
            <a:r>
              <a:rPr sz="2400" spc="-20" dirty="0">
                <a:solidFill>
                  <a:schemeClr val="tx1"/>
                </a:solidFill>
                <a:latin typeface="Times New Roman"/>
                <a:cs typeface="Times New Roman"/>
              </a:rPr>
              <a:t> </a:t>
            </a:r>
            <a:r>
              <a:rPr sz="2400" dirty="0">
                <a:solidFill>
                  <a:schemeClr val="tx1"/>
                </a:solidFill>
                <a:latin typeface="Times New Roman"/>
                <a:cs typeface="Times New Roman"/>
              </a:rPr>
              <a:t>‘Culture’</a:t>
            </a:r>
            <a:r>
              <a:rPr sz="2400" spc="-180" dirty="0">
                <a:solidFill>
                  <a:schemeClr val="tx1"/>
                </a:solidFill>
                <a:latin typeface="Times New Roman"/>
                <a:cs typeface="Times New Roman"/>
              </a:rPr>
              <a:t> </a:t>
            </a:r>
            <a:r>
              <a:rPr sz="2400" dirty="0">
                <a:solidFill>
                  <a:schemeClr val="tx1"/>
                </a:solidFill>
                <a:latin typeface="Times New Roman"/>
                <a:cs typeface="Times New Roman"/>
              </a:rPr>
              <a:t>denotes</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acquired </a:t>
            </a:r>
            <a:r>
              <a:rPr sz="2400" dirty="0">
                <a:solidFill>
                  <a:schemeClr val="tx1"/>
                </a:solidFill>
                <a:latin typeface="Times New Roman"/>
                <a:cs typeface="Times New Roman"/>
              </a:rPr>
              <a:t>behavior</a:t>
            </a:r>
            <a:r>
              <a:rPr sz="2400" spc="-20" dirty="0">
                <a:solidFill>
                  <a:schemeClr val="tx1"/>
                </a:solidFill>
                <a:latin typeface="Times New Roman"/>
                <a:cs typeface="Times New Roman"/>
              </a:rPr>
              <a:t> </a:t>
            </a:r>
            <a:r>
              <a:rPr sz="2400" dirty="0">
                <a:solidFill>
                  <a:schemeClr val="tx1"/>
                </a:solidFill>
                <a:latin typeface="Times New Roman"/>
                <a:cs typeface="Times New Roman"/>
              </a:rPr>
              <a:t>which</a:t>
            </a:r>
            <a:r>
              <a:rPr sz="2400" spc="-20" dirty="0">
                <a:solidFill>
                  <a:schemeClr val="tx1"/>
                </a:solidFill>
                <a:latin typeface="Times New Roman"/>
                <a:cs typeface="Times New Roman"/>
              </a:rPr>
              <a:t> </a:t>
            </a:r>
            <a:r>
              <a:rPr sz="2400" dirty="0">
                <a:solidFill>
                  <a:schemeClr val="tx1"/>
                </a:solidFill>
                <a:latin typeface="Times New Roman"/>
                <a:cs typeface="Times New Roman"/>
              </a:rPr>
              <a:t>are</a:t>
            </a:r>
            <a:r>
              <a:rPr sz="2400" spc="-20" dirty="0">
                <a:solidFill>
                  <a:schemeClr val="tx1"/>
                </a:solidFill>
                <a:latin typeface="Times New Roman"/>
                <a:cs typeface="Times New Roman"/>
              </a:rPr>
              <a:t> </a:t>
            </a:r>
            <a:r>
              <a:rPr sz="2400" dirty="0">
                <a:solidFill>
                  <a:schemeClr val="tx1"/>
                </a:solidFill>
                <a:latin typeface="Times New Roman"/>
                <a:cs typeface="Times New Roman"/>
              </a:rPr>
              <a:t>shared</a:t>
            </a:r>
            <a:r>
              <a:rPr sz="2400" spc="-20" dirty="0">
                <a:solidFill>
                  <a:schemeClr val="tx1"/>
                </a:solidFill>
                <a:latin typeface="Times New Roman"/>
                <a:cs typeface="Times New Roman"/>
              </a:rPr>
              <a:t> </a:t>
            </a:r>
            <a:r>
              <a:rPr sz="2400" dirty="0">
                <a:solidFill>
                  <a:schemeClr val="tx1"/>
                </a:solidFill>
                <a:latin typeface="Times New Roman"/>
                <a:cs typeface="Times New Roman"/>
              </a:rPr>
              <a:t>by</a:t>
            </a:r>
            <a:r>
              <a:rPr sz="2400" spc="-15" dirty="0">
                <a:solidFill>
                  <a:schemeClr val="tx1"/>
                </a:solidFill>
                <a:latin typeface="Times New Roman"/>
                <a:cs typeface="Times New Roman"/>
              </a:rPr>
              <a:t> </a:t>
            </a:r>
            <a:r>
              <a:rPr sz="2400" dirty="0">
                <a:solidFill>
                  <a:schemeClr val="tx1"/>
                </a:solidFill>
                <a:latin typeface="Times New Roman"/>
                <a:cs typeface="Times New Roman"/>
              </a:rPr>
              <a:t>and</a:t>
            </a:r>
            <a:r>
              <a:rPr sz="2400" spc="-25" dirty="0">
                <a:solidFill>
                  <a:schemeClr val="tx1"/>
                </a:solidFill>
                <a:latin typeface="Times New Roman"/>
                <a:cs typeface="Times New Roman"/>
              </a:rPr>
              <a:t> </a:t>
            </a:r>
            <a:r>
              <a:rPr sz="2400" dirty="0">
                <a:solidFill>
                  <a:schemeClr val="tx1"/>
                </a:solidFill>
                <a:latin typeface="Times New Roman"/>
                <a:cs typeface="Times New Roman"/>
              </a:rPr>
              <a:t>transmitted</a:t>
            </a:r>
            <a:r>
              <a:rPr sz="2400" spc="-20" dirty="0">
                <a:solidFill>
                  <a:schemeClr val="tx1"/>
                </a:solidFill>
                <a:latin typeface="Times New Roman"/>
                <a:cs typeface="Times New Roman"/>
              </a:rPr>
              <a:t> </a:t>
            </a:r>
            <a:r>
              <a:rPr sz="2400" dirty="0">
                <a:solidFill>
                  <a:schemeClr val="tx1"/>
                </a:solidFill>
                <a:latin typeface="Times New Roman"/>
                <a:cs typeface="Times New Roman"/>
              </a:rPr>
              <a:t>among</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20" dirty="0">
                <a:solidFill>
                  <a:schemeClr val="tx1"/>
                </a:solidFill>
                <a:latin typeface="Times New Roman"/>
                <a:cs typeface="Times New Roman"/>
              </a:rPr>
              <a:t> </a:t>
            </a:r>
            <a:r>
              <a:rPr sz="2400" dirty="0">
                <a:solidFill>
                  <a:schemeClr val="tx1"/>
                </a:solidFill>
                <a:latin typeface="Times New Roman"/>
                <a:cs typeface="Times New Roman"/>
              </a:rPr>
              <a:t>members</a:t>
            </a:r>
            <a:r>
              <a:rPr sz="2400" spc="-20" dirty="0">
                <a:solidFill>
                  <a:schemeClr val="tx1"/>
                </a:solidFill>
                <a:latin typeface="Times New Roman"/>
                <a:cs typeface="Times New Roman"/>
              </a:rPr>
              <a:t> </a:t>
            </a:r>
            <a:r>
              <a:rPr sz="2400" dirty="0">
                <a:solidFill>
                  <a:schemeClr val="tx1"/>
                </a:solidFill>
                <a:latin typeface="Times New Roman"/>
                <a:cs typeface="Times New Roman"/>
              </a:rPr>
              <a:t>of</a:t>
            </a:r>
            <a:r>
              <a:rPr sz="2400" spc="-15" dirty="0">
                <a:solidFill>
                  <a:schemeClr val="tx1"/>
                </a:solidFill>
                <a:latin typeface="Times New Roman"/>
                <a:cs typeface="Times New Roman"/>
              </a:rPr>
              <a:t> </a:t>
            </a:r>
            <a:r>
              <a:rPr sz="2400" spc="-25" dirty="0">
                <a:solidFill>
                  <a:schemeClr val="tx1"/>
                </a:solidFill>
                <a:latin typeface="Times New Roman"/>
                <a:cs typeface="Times New Roman"/>
              </a:rPr>
              <a:t>the </a:t>
            </a:r>
            <a:r>
              <a:rPr sz="2400" spc="-10" dirty="0">
                <a:solidFill>
                  <a:schemeClr val="tx1"/>
                </a:solidFill>
                <a:latin typeface="Times New Roman"/>
                <a:cs typeface="Times New Roman"/>
              </a:rPr>
              <a:t>society.</a:t>
            </a:r>
            <a:r>
              <a:rPr sz="2400" spc="-20" dirty="0">
                <a:solidFill>
                  <a:schemeClr val="tx1"/>
                </a:solidFill>
                <a:latin typeface="Times New Roman"/>
                <a:cs typeface="Times New Roman"/>
              </a:rPr>
              <a:t> </a:t>
            </a:r>
            <a:r>
              <a:rPr sz="2400" dirty="0">
                <a:solidFill>
                  <a:schemeClr val="tx1"/>
                </a:solidFill>
                <a:latin typeface="Times New Roman"/>
                <a:cs typeface="Times New Roman"/>
              </a:rPr>
              <a:t>Man</a:t>
            </a:r>
            <a:r>
              <a:rPr sz="2400" spc="-25" dirty="0">
                <a:solidFill>
                  <a:schemeClr val="tx1"/>
                </a:solidFill>
                <a:latin typeface="Times New Roman"/>
                <a:cs typeface="Times New Roman"/>
              </a:rPr>
              <a:t> </a:t>
            </a:r>
            <a:r>
              <a:rPr sz="2400" dirty="0">
                <a:solidFill>
                  <a:schemeClr val="tx1"/>
                </a:solidFill>
                <a:latin typeface="Times New Roman"/>
                <a:cs typeface="Times New Roman"/>
              </a:rPr>
              <a:t>learns</a:t>
            </a:r>
            <a:r>
              <a:rPr sz="2400" spc="-25" dirty="0">
                <a:solidFill>
                  <a:schemeClr val="tx1"/>
                </a:solidFill>
                <a:latin typeface="Times New Roman"/>
                <a:cs typeface="Times New Roman"/>
              </a:rPr>
              <a:t> </a:t>
            </a:r>
            <a:r>
              <a:rPr sz="2400" dirty="0">
                <a:solidFill>
                  <a:schemeClr val="tx1"/>
                </a:solidFill>
                <a:latin typeface="Times New Roman"/>
                <a:cs typeface="Times New Roman"/>
              </a:rPr>
              <a:t>his</a:t>
            </a:r>
            <a:r>
              <a:rPr sz="2400" spc="-15" dirty="0">
                <a:solidFill>
                  <a:schemeClr val="tx1"/>
                </a:solidFill>
                <a:latin typeface="Times New Roman"/>
                <a:cs typeface="Times New Roman"/>
              </a:rPr>
              <a:t> </a:t>
            </a:r>
            <a:r>
              <a:rPr sz="2400" dirty="0">
                <a:solidFill>
                  <a:schemeClr val="tx1"/>
                </a:solidFill>
                <a:latin typeface="Times New Roman"/>
                <a:cs typeface="Times New Roman"/>
              </a:rPr>
              <a:t>behavior</a:t>
            </a:r>
            <a:r>
              <a:rPr sz="2400" spc="-20" dirty="0">
                <a:solidFill>
                  <a:schemeClr val="tx1"/>
                </a:solidFill>
                <a:latin typeface="Times New Roman"/>
                <a:cs typeface="Times New Roman"/>
              </a:rPr>
              <a:t> </a:t>
            </a:r>
            <a:r>
              <a:rPr sz="2400" dirty="0">
                <a:solidFill>
                  <a:schemeClr val="tx1"/>
                </a:solidFill>
                <a:latin typeface="Times New Roman"/>
                <a:cs typeface="Times New Roman"/>
              </a:rPr>
              <a:t>and</a:t>
            </a:r>
            <a:r>
              <a:rPr sz="2400" spc="-25" dirty="0">
                <a:solidFill>
                  <a:schemeClr val="tx1"/>
                </a:solidFill>
                <a:latin typeface="Times New Roman"/>
                <a:cs typeface="Times New Roman"/>
              </a:rPr>
              <a:t> </a:t>
            </a:r>
            <a:r>
              <a:rPr sz="2400" dirty="0">
                <a:solidFill>
                  <a:schemeClr val="tx1"/>
                </a:solidFill>
                <a:latin typeface="Times New Roman"/>
                <a:cs typeface="Times New Roman"/>
              </a:rPr>
              <a:t>behavior</a:t>
            </a:r>
            <a:r>
              <a:rPr sz="2400" spc="-20" dirty="0">
                <a:solidFill>
                  <a:schemeClr val="tx1"/>
                </a:solidFill>
                <a:latin typeface="Times New Roman"/>
                <a:cs typeface="Times New Roman"/>
              </a:rPr>
              <a:t> </a:t>
            </a:r>
            <a:r>
              <a:rPr sz="2400" dirty="0">
                <a:solidFill>
                  <a:schemeClr val="tx1"/>
                </a:solidFill>
                <a:latin typeface="Times New Roman"/>
                <a:cs typeface="Times New Roman"/>
              </a:rPr>
              <a:t>which</a:t>
            </a:r>
            <a:r>
              <a:rPr sz="2400" spc="-20" dirty="0">
                <a:solidFill>
                  <a:schemeClr val="tx1"/>
                </a:solidFill>
                <a:latin typeface="Times New Roman"/>
                <a:cs typeface="Times New Roman"/>
              </a:rPr>
              <a:t> </a:t>
            </a:r>
            <a:r>
              <a:rPr sz="2400" dirty="0">
                <a:solidFill>
                  <a:schemeClr val="tx1"/>
                </a:solidFill>
                <a:latin typeface="Times New Roman"/>
                <a:cs typeface="Times New Roman"/>
              </a:rPr>
              <a:t>is</a:t>
            </a:r>
            <a:r>
              <a:rPr sz="2400" spc="-25" dirty="0">
                <a:solidFill>
                  <a:schemeClr val="tx1"/>
                </a:solidFill>
                <a:latin typeface="Times New Roman"/>
                <a:cs typeface="Times New Roman"/>
              </a:rPr>
              <a:t> </a:t>
            </a:r>
            <a:r>
              <a:rPr sz="2400" dirty="0">
                <a:solidFill>
                  <a:schemeClr val="tx1"/>
                </a:solidFill>
                <a:latin typeface="Times New Roman"/>
                <a:cs typeface="Times New Roman"/>
              </a:rPr>
              <a:t>learnt</a:t>
            </a:r>
            <a:r>
              <a:rPr sz="2400" spc="-25" dirty="0">
                <a:solidFill>
                  <a:schemeClr val="tx1"/>
                </a:solidFill>
                <a:latin typeface="Times New Roman"/>
                <a:cs typeface="Times New Roman"/>
              </a:rPr>
              <a:t> </a:t>
            </a:r>
            <a:r>
              <a:rPr sz="2400" dirty="0">
                <a:solidFill>
                  <a:schemeClr val="tx1"/>
                </a:solidFill>
                <a:latin typeface="Times New Roman"/>
                <a:cs typeface="Times New Roman"/>
              </a:rPr>
              <a:t>is</a:t>
            </a:r>
            <a:r>
              <a:rPr sz="2400" spc="-20" dirty="0">
                <a:solidFill>
                  <a:schemeClr val="tx1"/>
                </a:solidFill>
                <a:latin typeface="Times New Roman"/>
                <a:cs typeface="Times New Roman"/>
              </a:rPr>
              <a:t> </a:t>
            </a:r>
            <a:r>
              <a:rPr sz="2400" spc="-10" dirty="0">
                <a:solidFill>
                  <a:schemeClr val="tx1"/>
                </a:solidFill>
                <a:latin typeface="Times New Roman"/>
                <a:cs typeface="Times New Roman"/>
              </a:rPr>
              <a:t>called culture</a:t>
            </a:r>
            <a:r>
              <a:rPr sz="2400" spc="-10" dirty="0" smtClean="0">
                <a:solidFill>
                  <a:schemeClr val="tx1"/>
                </a:solidFill>
                <a:latin typeface="Times New Roman"/>
                <a:cs typeface="Times New Roman"/>
              </a:rPr>
              <a:t>.</a:t>
            </a:r>
            <a:r>
              <a:rPr lang="ar-SA" sz="2400" dirty="0">
                <a:solidFill>
                  <a:schemeClr val="tx1"/>
                </a:solidFill>
                <a:latin typeface="Times New Roman"/>
                <a:cs typeface="Times New Roman"/>
              </a:rPr>
              <a:t> </a:t>
            </a:r>
            <a:r>
              <a:rPr sz="2400" dirty="0" smtClean="0">
                <a:solidFill>
                  <a:schemeClr val="tx1"/>
                </a:solidFill>
                <a:latin typeface="Times New Roman"/>
                <a:cs typeface="Times New Roman"/>
              </a:rPr>
              <a:t> </a:t>
            </a:r>
            <a:r>
              <a:rPr sz="2400" spc="-10" dirty="0" smtClean="0">
                <a:solidFill>
                  <a:schemeClr val="tx1"/>
                </a:solidFill>
                <a:latin typeface="Times New Roman"/>
                <a:cs typeface="Times New Roman"/>
              </a:rPr>
              <a:t>Singing,</a:t>
            </a:r>
            <a:r>
              <a:rPr sz="2400" dirty="0" smtClean="0">
                <a:solidFill>
                  <a:schemeClr val="tx1"/>
                </a:solidFill>
                <a:latin typeface="Times New Roman"/>
                <a:cs typeface="Times New Roman"/>
              </a:rPr>
              <a:t> </a:t>
            </a:r>
            <a:r>
              <a:rPr sz="2400" spc="-10" dirty="0" smtClean="0">
                <a:solidFill>
                  <a:schemeClr val="tx1"/>
                </a:solidFill>
                <a:latin typeface="Times New Roman"/>
                <a:cs typeface="Times New Roman"/>
              </a:rPr>
              <a:t>dancing</a:t>
            </a:r>
            <a:r>
              <a:rPr sz="2400" spc="-10" dirty="0">
                <a:solidFill>
                  <a:schemeClr val="tx1"/>
                </a:solidFill>
                <a:latin typeface="Times New Roman"/>
                <a:cs typeface="Times New Roman"/>
              </a:rPr>
              <a:t>,</a:t>
            </a:r>
            <a:r>
              <a:rPr sz="2400" dirty="0">
                <a:solidFill>
                  <a:schemeClr val="tx1"/>
                </a:solidFill>
                <a:latin typeface="Times New Roman"/>
                <a:cs typeface="Times New Roman"/>
              </a:rPr>
              <a:t>	</a:t>
            </a:r>
            <a:r>
              <a:rPr sz="2400" spc="-10" dirty="0">
                <a:solidFill>
                  <a:schemeClr val="tx1"/>
                </a:solidFill>
                <a:latin typeface="Times New Roman"/>
                <a:cs typeface="Times New Roman"/>
              </a:rPr>
              <a:t>eating,</a:t>
            </a:r>
            <a:r>
              <a:rPr sz="2400" dirty="0">
                <a:solidFill>
                  <a:schemeClr val="tx1"/>
                </a:solidFill>
                <a:latin typeface="Times New Roman"/>
                <a:cs typeface="Times New Roman"/>
              </a:rPr>
              <a:t>	</a:t>
            </a:r>
            <a:r>
              <a:rPr sz="2400" spc="-10" dirty="0">
                <a:solidFill>
                  <a:schemeClr val="tx1"/>
                </a:solidFill>
                <a:latin typeface="Times New Roman"/>
                <a:cs typeface="Times New Roman"/>
              </a:rPr>
              <a:t>playing</a:t>
            </a:r>
            <a:r>
              <a:rPr sz="2400" dirty="0">
                <a:solidFill>
                  <a:schemeClr val="tx1"/>
                </a:solidFill>
                <a:latin typeface="Times New Roman"/>
                <a:cs typeface="Times New Roman"/>
              </a:rPr>
              <a:t>	</a:t>
            </a:r>
            <a:r>
              <a:rPr sz="2400" spc="-10" dirty="0">
                <a:solidFill>
                  <a:schemeClr val="tx1"/>
                </a:solidFill>
                <a:latin typeface="Times New Roman"/>
                <a:cs typeface="Times New Roman"/>
              </a:rPr>
              <a:t>belong</a:t>
            </a:r>
            <a:r>
              <a:rPr sz="2400" dirty="0">
                <a:solidFill>
                  <a:schemeClr val="tx1"/>
                </a:solidFill>
                <a:latin typeface="Times New Roman"/>
                <a:cs typeface="Times New Roman"/>
              </a:rPr>
              <a:t>	</a:t>
            </a:r>
            <a:r>
              <a:rPr sz="2400" spc="-25" dirty="0" smtClean="0">
                <a:solidFill>
                  <a:schemeClr val="tx1"/>
                </a:solidFill>
                <a:latin typeface="Times New Roman"/>
                <a:cs typeface="Times New Roman"/>
              </a:rPr>
              <a:t>to</a:t>
            </a:r>
            <a:r>
              <a:rPr lang="ar-SA" sz="2400" dirty="0">
                <a:solidFill>
                  <a:schemeClr val="tx1"/>
                </a:solidFill>
                <a:latin typeface="Times New Roman"/>
                <a:cs typeface="Times New Roman"/>
              </a:rPr>
              <a:t> </a:t>
            </a:r>
            <a:r>
              <a:rPr sz="2400" spc="-25" dirty="0" smtClean="0">
                <a:solidFill>
                  <a:schemeClr val="tx1"/>
                </a:solidFill>
                <a:latin typeface="Times New Roman"/>
                <a:cs typeface="Times New Roman"/>
              </a:rPr>
              <a:t>the</a:t>
            </a:r>
            <a:r>
              <a:rPr sz="2400" dirty="0">
                <a:solidFill>
                  <a:schemeClr val="tx1"/>
                </a:solidFill>
                <a:latin typeface="Times New Roman"/>
                <a:cs typeface="Times New Roman"/>
              </a:rPr>
              <a:t>	</a:t>
            </a:r>
            <a:r>
              <a:rPr sz="2400" spc="-10" dirty="0">
                <a:solidFill>
                  <a:schemeClr val="tx1"/>
                </a:solidFill>
                <a:latin typeface="Times New Roman"/>
                <a:cs typeface="Times New Roman"/>
              </a:rPr>
              <a:t>category</a:t>
            </a:r>
            <a:r>
              <a:rPr sz="2400" dirty="0">
                <a:solidFill>
                  <a:schemeClr val="tx1"/>
                </a:solidFill>
                <a:latin typeface="Times New Roman"/>
                <a:cs typeface="Times New Roman"/>
              </a:rPr>
              <a:t>	</a:t>
            </a:r>
            <a:r>
              <a:rPr sz="2400" spc="-25" dirty="0" smtClean="0">
                <a:solidFill>
                  <a:schemeClr val="tx1"/>
                </a:solidFill>
                <a:latin typeface="Times New Roman"/>
                <a:cs typeface="Times New Roman"/>
              </a:rPr>
              <a:t>of</a:t>
            </a:r>
            <a:r>
              <a:rPr lang="ar-SA" sz="2400" dirty="0">
                <a:solidFill>
                  <a:schemeClr val="tx1"/>
                </a:solidFill>
                <a:latin typeface="Times New Roman"/>
                <a:cs typeface="Times New Roman"/>
              </a:rPr>
              <a:t> </a:t>
            </a:r>
            <a:r>
              <a:rPr sz="2400" spc="-10" dirty="0" smtClean="0">
                <a:solidFill>
                  <a:schemeClr val="tx1"/>
                </a:solidFill>
                <a:latin typeface="Times New Roman"/>
                <a:cs typeface="Times New Roman"/>
              </a:rPr>
              <a:t>culture.</a:t>
            </a:r>
            <a:r>
              <a:rPr lang="ar-SA" sz="2400" dirty="0">
                <a:solidFill>
                  <a:schemeClr val="tx1"/>
                </a:solidFill>
                <a:latin typeface="Times New Roman"/>
                <a:cs typeface="Times New Roman"/>
              </a:rPr>
              <a:t> </a:t>
            </a:r>
            <a:r>
              <a:rPr sz="2400" dirty="0" smtClean="0">
                <a:solidFill>
                  <a:schemeClr val="tx1"/>
                </a:solidFill>
                <a:latin typeface="Times New Roman"/>
                <a:cs typeface="Times New Roman"/>
              </a:rPr>
              <a:t> </a:t>
            </a:r>
            <a:r>
              <a:rPr sz="2400" spc="-25" dirty="0" smtClean="0">
                <a:solidFill>
                  <a:schemeClr val="tx1"/>
                </a:solidFill>
                <a:latin typeface="Times New Roman"/>
                <a:cs typeface="Times New Roman"/>
              </a:rPr>
              <a:t>It</a:t>
            </a:r>
            <a:r>
              <a:rPr sz="2400" dirty="0">
                <a:solidFill>
                  <a:schemeClr val="tx1"/>
                </a:solidFill>
                <a:latin typeface="Times New Roman"/>
                <a:cs typeface="Times New Roman"/>
              </a:rPr>
              <a:t>	</a:t>
            </a:r>
            <a:r>
              <a:rPr sz="2400" spc="-10" dirty="0" smtClean="0">
                <a:solidFill>
                  <a:schemeClr val="tx1"/>
                </a:solidFill>
                <a:latin typeface="Times New Roman"/>
                <a:cs typeface="Times New Roman"/>
              </a:rPr>
              <a:t>includes</a:t>
            </a:r>
            <a:r>
              <a:rPr lang="ar-SA" sz="2400" dirty="0">
                <a:solidFill>
                  <a:schemeClr val="tx1"/>
                </a:solidFill>
                <a:latin typeface="Times New Roman"/>
                <a:cs typeface="Times New Roman"/>
              </a:rPr>
              <a:t> </a:t>
            </a:r>
            <a:r>
              <a:rPr sz="2400" spc="-25" dirty="0" smtClean="0">
                <a:solidFill>
                  <a:schemeClr val="tx1"/>
                </a:solidFill>
                <a:latin typeface="Times New Roman"/>
                <a:cs typeface="Times New Roman"/>
              </a:rPr>
              <a:t>all</a:t>
            </a:r>
            <a:r>
              <a:rPr lang="ar-SA" sz="2400" dirty="0">
                <a:solidFill>
                  <a:schemeClr val="tx1"/>
                </a:solidFill>
                <a:latin typeface="Times New Roman"/>
                <a:cs typeface="Times New Roman"/>
              </a:rPr>
              <a:t> </a:t>
            </a:r>
            <a:r>
              <a:rPr sz="2400" spc="-20" dirty="0" smtClean="0">
                <a:solidFill>
                  <a:schemeClr val="tx1"/>
                </a:solidFill>
                <a:latin typeface="Times New Roman"/>
                <a:cs typeface="Times New Roman"/>
              </a:rPr>
              <a:t>that</a:t>
            </a:r>
            <a:r>
              <a:rPr lang="ar-SA" sz="2400" dirty="0">
                <a:solidFill>
                  <a:schemeClr val="tx1"/>
                </a:solidFill>
                <a:latin typeface="Times New Roman"/>
                <a:cs typeface="Times New Roman"/>
              </a:rPr>
              <a:t> </a:t>
            </a:r>
            <a:r>
              <a:rPr sz="2400" spc="-25" dirty="0" smtClean="0">
                <a:solidFill>
                  <a:schemeClr val="tx1"/>
                </a:solidFill>
                <a:latin typeface="Times New Roman"/>
                <a:cs typeface="Times New Roman"/>
              </a:rPr>
              <a:t>man</a:t>
            </a:r>
            <a:r>
              <a:rPr lang="ar-SA" sz="2400" dirty="0" smtClean="0">
                <a:solidFill>
                  <a:schemeClr val="tx1"/>
                </a:solidFill>
                <a:latin typeface="Times New Roman"/>
                <a:cs typeface="Times New Roman"/>
              </a:rPr>
              <a:t> </a:t>
            </a:r>
            <a:r>
              <a:rPr sz="2400" spc="-25" dirty="0" smtClean="0">
                <a:solidFill>
                  <a:schemeClr val="tx1"/>
                </a:solidFill>
                <a:latin typeface="Times New Roman"/>
                <a:cs typeface="Times New Roman"/>
              </a:rPr>
              <a:t>has</a:t>
            </a:r>
            <a:r>
              <a:rPr lang="ar-SA" sz="2400" dirty="0">
                <a:solidFill>
                  <a:schemeClr val="tx1"/>
                </a:solidFill>
                <a:latin typeface="Times New Roman"/>
                <a:cs typeface="Times New Roman"/>
              </a:rPr>
              <a:t> </a:t>
            </a:r>
            <a:r>
              <a:rPr sz="2400" spc="-10" dirty="0" smtClean="0">
                <a:solidFill>
                  <a:schemeClr val="tx1"/>
                </a:solidFill>
                <a:latin typeface="Times New Roman"/>
                <a:cs typeface="Times New Roman"/>
              </a:rPr>
              <a:t>acquired</a:t>
            </a:r>
            <a:r>
              <a:rPr lang="ar-SA" sz="2400" dirty="0">
                <a:solidFill>
                  <a:schemeClr val="tx1"/>
                </a:solidFill>
                <a:latin typeface="Times New Roman"/>
                <a:cs typeface="Times New Roman"/>
              </a:rPr>
              <a:t> </a:t>
            </a:r>
            <a:r>
              <a:rPr sz="2400" spc="-25" dirty="0" smtClean="0">
                <a:solidFill>
                  <a:schemeClr val="tx1"/>
                </a:solidFill>
                <a:latin typeface="Times New Roman"/>
                <a:cs typeface="Times New Roman"/>
              </a:rPr>
              <a:t>in</a:t>
            </a:r>
            <a:r>
              <a:rPr lang="ar-SA" sz="2400" dirty="0" smtClean="0">
                <a:solidFill>
                  <a:schemeClr val="tx1"/>
                </a:solidFill>
                <a:latin typeface="Times New Roman"/>
                <a:cs typeface="Times New Roman"/>
              </a:rPr>
              <a:t> </a:t>
            </a:r>
            <a:r>
              <a:rPr sz="2400" spc="-25" dirty="0" smtClean="0">
                <a:solidFill>
                  <a:schemeClr val="tx1"/>
                </a:solidFill>
                <a:latin typeface="Times New Roman"/>
                <a:cs typeface="Times New Roman"/>
              </a:rPr>
              <a:t>the</a:t>
            </a:r>
            <a:r>
              <a:rPr lang="ar-SA" sz="2400" dirty="0" smtClean="0">
                <a:solidFill>
                  <a:schemeClr val="tx1"/>
                </a:solidFill>
                <a:latin typeface="Times New Roman"/>
                <a:cs typeface="Times New Roman"/>
              </a:rPr>
              <a:t> </a:t>
            </a:r>
            <a:r>
              <a:rPr sz="2400" spc="-10" dirty="0" smtClean="0">
                <a:solidFill>
                  <a:schemeClr val="tx1"/>
                </a:solidFill>
                <a:latin typeface="Times New Roman"/>
                <a:cs typeface="Times New Roman"/>
              </a:rPr>
              <a:t>mental</a:t>
            </a:r>
            <a:r>
              <a:rPr lang="ar-SA" sz="2400" dirty="0">
                <a:solidFill>
                  <a:schemeClr val="tx1"/>
                </a:solidFill>
                <a:latin typeface="Times New Roman"/>
                <a:cs typeface="Times New Roman"/>
              </a:rPr>
              <a:t> </a:t>
            </a:r>
            <a:r>
              <a:rPr sz="2400" spc="-25" dirty="0" smtClean="0">
                <a:solidFill>
                  <a:schemeClr val="tx1"/>
                </a:solidFill>
                <a:latin typeface="Times New Roman"/>
                <a:cs typeface="Times New Roman"/>
              </a:rPr>
              <a:t>and </a:t>
            </a:r>
            <a:r>
              <a:rPr sz="2400" dirty="0">
                <a:solidFill>
                  <a:schemeClr val="tx1"/>
                </a:solidFill>
                <a:latin typeface="Times New Roman"/>
                <a:cs typeface="Times New Roman"/>
              </a:rPr>
              <a:t>intellectual</a:t>
            </a:r>
            <a:r>
              <a:rPr sz="2400" spc="-25" dirty="0">
                <a:solidFill>
                  <a:schemeClr val="tx1"/>
                </a:solidFill>
                <a:latin typeface="Times New Roman"/>
                <a:cs typeface="Times New Roman"/>
              </a:rPr>
              <a:t> </a:t>
            </a:r>
            <a:r>
              <a:rPr sz="2400" dirty="0">
                <a:solidFill>
                  <a:schemeClr val="tx1"/>
                </a:solidFill>
                <a:latin typeface="Times New Roman"/>
                <a:cs typeface="Times New Roman"/>
              </a:rPr>
              <a:t>sphere</a:t>
            </a:r>
            <a:r>
              <a:rPr sz="2400" spc="-25" dirty="0">
                <a:solidFill>
                  <a:schemeClr val="tx1"/>
                </a:solidFill>
                <a:latin typeface="Times New Roman"/>
                <a:cs typeface="Times New Roman"/>
              </a:rPr>
              <a:t> </a:t>
            </a:r>
            <a:r>
              <a:rPr sz="2400" dirty="0">
                <a:solidFill>
                  <a:schemeClr val="tx1"/>
                </a:solidFill>
                <a:latin typeface="Times New Roman"/>
                <a:cs typeface="Times New Roman"/>
              </a:rPr>
              <a:t>of</a:t>
            </a:r>
            <a:r>
              <a:rPr sz="2400" spc="-20" dirty="0">
                <a:solidFill>
                  <a:schemeClr val="tx1"/>
                </a:solidFill>
                <a:latin typeface="Times New Roman"/>
                <a:cs typeface="Times New Roman"/>
              </a:rPr>
              <a:t> </a:t>
            </a:r>
            <a:r>
              <a:rPr sz="2400" dirty="0" smtClean="0">
                <a:solidFill>
                  <a:schemeClr val="tx1"/>
                </a:solidFill>
                <a:latin typeface="Times New Roman"/>
                <a:cs typeface="Times New Roman"/>
              </a:rPr>
              <a:t>his</a:t>
            </a:r>
            <a:r>
              <a:rPr lang="ar-SA" sz="2400" spc="-25" dirty="0">
                <a:solidFill>
                  <a:schemeClr val="tx1"/>
                </a:solidFill>
                <a:latin typeface="Times New Roman"/>
                <a:cs typeface="Times New Roman"/>
              </a:rPr>
              <a:t> </a:t>
            </a:r>
            <a:r>
              <a:rPr sz="2400" dirty="0" smtClean="0">
                <a:solidFill>
                  <a:schemeClr val="tx1"/>
                </a:solidFill>
                <a:latin typeface="Times New Roman"/>
                <a:cs typeface="Times New Roman"/>
              </a:rPr>
              <a:t>individual</a:t>
            </a:r>
            <a:r>
              <a:rPr sz="2400" spc="-25" dirty="0" smtClean="0">
                <a:solidFill>
                  <a:schemeClr val="tx1"/>
                </a:solidFill>
                <a:latin typeface="Times New Roman"/>
                <a:cs typeface="Times New Roman"/>
              </a:rPr>
              <a:t> </a:t>
            </a:r>
            <a:r>
              <a:rPr sz="2400" dirty="0">
                <a:solidFill>
                  <a:schemeClr val="tx1"/>
                </a:solidFill>
                <a:latin typeface="Times New Roman"/>
                <a:cs typeface="Times New Roman"/>
              </a:rPr>
              <a:t>and</a:t>
            </a:r>
            <a:r>
              <a:rPr sz="2400" spc="-25" dirty="0">
                <a:solidFill>
                  <a:schemeClr val="tx1"/>
                </a:solidFill>
                <a:latin typeface="Times New Roman"/>
                <a:cs typeface="Times New Roman"/>
              </a:rPr>
              <a:t> </a:t>
            </a:r>
            <a:r>
              <a:rPr sz="2400" dirty="0">
                <a:solidFill>
                  <a:schemeClr val="tx1"/>
                </a:solidFill>
                <a:latin typeface="Times New Roman"/>
                <a:cs typeface="Times New Roman"/>
              </a:rPr>
              <a:t>social</a:t>
            </a:r>
            <a:r>
              <a:rPr sz="2400" spc="-20" dirty="0">
                <a:solidFill>
                  <a:schemeClr val="tx1"/>
                </a:solidFill>
                <a:latin typeface="Times New Roman"/>
                <a:cs typeface="Times New Roman"/>
              </a:rPr>
              <a:t> </a:t>
            </a:r>
            <a:r>
              <a:rPr sz="2400" dirty="0">
                <a:solidFill>
                  <a:schemeClr val="tx1"/>
                </a:solidFill>
                <a:latin typeface="Times New Roman"/>
                <a:cs typeface="Times New Roman"/>
              </a:rPr>
              <a:t>life.</a:t>
            </a:r>
            <a:r>
              <a:rPr sz="2400" spc="-25" dirty="0">
                <a:solidFill>
                  <a:schemeClr val="tx1"/>
                </a:solidFill>
                <a:latin typeface="Times New Roman"/>
                <a:cs typeface="Times New Roman"/>
              </a:rPr>
              <a:t> </a:t>
            </a:r>
            <a:r>
              <a:rPr sz="2400" dirty="0">
                <a:solidFill>
                  <a:schemeClr val="tx1"/>
                </a:solidFill>
                <a:latin typeface="Times New Roman"/>
                <a:cs typeface="Times New Roman"/>
              </a:rPr>
              <a:t>It</a:t>
            </a:r>
            <a:r>
              <a:rPr sz="2400" spc="-25" dirty="0">
                <a:solidFill>
                  <a:schemeClr val="tx1"/>
                </a:solidFill>
                <a:latin typeface="Times New Roman"/>
                <a:cs typeface="Times New Roman"/>
              </a:rPr>
              <a:t> </a:t>
            </a:r>
            <a:r>
              <a:rPr sz="2400" dirty="0">
                <a:solidFill>
                  <a:schemeClr val="tx1"/>
                </a:solidFill>
                <a:latin typeface="Times New Roman"/>
                <a:cs typeface="Times New Roman"/>
              </a:rPr>
              <a:t>is</a:t>
            </a:r>
            <a:r>
              <a:rPr sz="2400" spc="-25" dirty="0">
                <a:solidFill>
                  <a:schemeClr val="tx1"/>
                </a:solidFill>
                <a:latin typeface="Times New Roman"/>
                <a:cs typeface="Times New Roman"/>
              </a:rPr>
              <a:t> </a:t>
            </a:r>
            <a:r>
              <a:rPr sz="2400" dirty="0">
                <a:solidFill>
                  <a:schemeClr val="tx1"/>
                </a:solidFill>
                <a:latin typeface="Times New Roman"/>
                <a:cs typeface="Times New Roman"/>
              </a:rPr>
              <a:t>the</a:t>
            </a:r>
            <a:r>
              <a:rPr sz="2400" spc="-20" dirty="0">
                <a:solidFill>
                  <a:schemeClr val="tx1"/>
                </a:solidFill>
                <a:latin typeface="Times New Roman"/>
                <a:cs typeface="Times New Roman"/>
              </a:rPr>
              <a:t> </a:t>
            </a:r>
            <a:r>
              <a:rPr sz="2400" dirty="0">
                <a:solidFill>
                  <a:schemeClr val="tx1"/>
                </a:solidFill>
                <a:latin typeface="Times New Roman"/>
                <a:cs typeface="Times New Roman"/>
              </a:rPr>
              <a:t>expression</a:t>
            </a:r>
            <a:r>
              <a:rPr sz="2400" spc="-25" dirty="0">
                <a:solidFill>
                  <a:schemeClr val="tx1"/>
                </a:solidFill>
                <a:latin typeface="Times New Roman"/>
                <a:cs typeface="Times New Roman"/>
              </a:rPr>
              <a:t> of </a:t>
            </a:r>
            <a:r>
              <a:rPr sz="2400" dirty="0">
                <a:solidFill>
                  <a:schemeClr val="tx1"/>
                </a:solidFill>
                <a:latin typeface="Times New Roman"/>
                <a:cs typeface="Times New Roman"/>
              </a:rPr>
              <a:t>our</a:t>
            </a:r>
            <a:r>
              <a:rPr sz="2400" spc="-15" dirty="0">
                <a:solidFill>
                  <a:schemeClr val="tx1"/>
                </a:solidFill>
                <a:latin typeface="Times New Roman"/>
                <a:cs typeface="Times New Roman"/>
              </a:rPr>
              <a:t> </a:t>
            </a:r>
            <a:r>
              <a:rPr sz="2400" dirty="0">
                <a:solidFill>
                  <a:schemeClr val="tx1"/>
                </a:solidFill>
                <a:latin typeface="Times New Roman"/>
                <a:cs typeface="Times New Roman"/>
              </a:rPr>
              <a:t>nature,</a:t>
            </a:r>
            <a:r>
              <a:rPr sz="2400" spc="-15" dirty="0">
                <a:solidFill>
                  <a:schemeClr val="tx1"/>
                </a:solidFill>
                <a:latin typeface="Times New Roman"/>
                <a:cs typeface="Times New Roman"/>
              </a:rPr>
              <a:t> </a:t>
            </a:r>
            <a:r>
              <a:rPr sz="2400" dirty="0">
                <a:solidFill>
                  <a:schemeClr val="tx1"/>
                </a:solidFill>
                <a:latin typeface="Times New Roman"/>
                <a:cs typeface="Times New Roman"/>
              </a:rPr>
              <a:t>in</a:t>
            </a:r>
            <a:r>
              <a:rPr sz="2400" spc="-20" dirty="0">
                <a:solidFill>
                  <a:schemeClr val="tx1"/>
                </a:solidFill>
                <a:latin typeface="Times New Roman"/>
                <a:cs typeface="Times New Roman"/>
              </a:rPr>
              <a:t> </a:t>
            </a:r>
            <a:r>
              <a:rPr sz="2400" dirty="0">
                <a:solidFill>
                  <a:schemeClr val="tx1"/>
                </a:solidFill>
                <a:latin typeface="Times New Roman"/>
                <a:cs typeface="Times New Roman"/>
              </a:rPr>
              <a:t>our</a:t>
            </a:r>
            <a:r>
              <a:rPr sz="2400" spc="-10" dirty="0">
                <a:solidFill>
                  <a:schemeClr val="tx1"/>
                </a:solidFill>
                <a:latin typeface="Times New Roman"/>
                <a:cs typeface="Times New Roman"/>
              </a:rPr>
              <a:t> </a:t>
            </a:r>
            <a:r>
              <a:rPr sz="2400" dirty="0">
                <a:solidFill>
                  <a:schemeClr val="tx1"/>
                </a:solidFill>
                <a:latin typeface="Times New Roman"/>
                <a:cs typeface="Times New Roman"/>
              </a:rPr>
              <a:t>modes</a:t>
            </a:r>
            <a:r>
              <a:rPr sz="2400" spc="-20" dirty="0">
                <a:solidFill>
                  <a:schemeClr val="tx1"/>
                </a:solidFill>
                <a:latin typeface="Times New Roman"/>
                <a:cs typeface="Times New Roman"/>
              </a:rPr>
              <a:t> </a:t>
            </a:r>
            <a:r>
              <a:rPr sz="2400" dirty="0">
                <a:solidFill>
                  <a:schemeClr val="tx1"/>
                </a:solidFill>
                <a:latin typeface="Times New Roman"/>
                <a:cs typeface="Times New Roman"/>
              </a:rPr>
              <a:t>of</a:t>
            </a:r>
            <a:r>
              <a:rPr sz="2400" spc="-15" dirty="0">
                <a:solidFill>
                  <a:schemeClr val="tx1"/>
                </a:solidFill>
                <a:latin typeface="Times New Roman"/>
                <a:cs typeface="Times New Roman"/>
              </a:rPr>
              <a:t> </a:t>
            </a:r>
            <a:r>
              <a:rPr sz="2400" dirty="0">
                <a:solidFill>
                  <a:schemeClr val="tx1"/>
                </a:solidFill>
                <a:latin typeface="Times New Roman"/>
                <a:cs typeface="Times New Roman"/>
              </a:rPr>
              <a:t>living</a:t>
            </a:r>
            <a:r>
              <a:rPr sz="2400" spc="-15" dirty="0">
                <a:solidFill>
                  <a:schemeClr val="tx1"/>
                </a:solidFill>
                <a:latin typeface="Times New Roman"/>
                <a:cs typeface="Times New Roman"/>
              </a:rPr>
              <a:t> </a:t>
            </a:r>
            <a:r>
              <a:rPr sz="2400" dirty="0">
                <a:solidFill>
                  <a:schemeClr val="tx1"/>
                </a:solidFill>
                <a:latin typeface="Times New Roman"/>
                <a:cs typeface="Times New Roman"/>
              </a:rPr>
              <a:t>and</a:t>
            </a:r>
            <a:r>
              <a:rPr sz="2400" spc="-20" dirty="0">
                <a:solidFill>
                  <a:schemeClr val="tx1"/>
                </a:solidFill>
                <a:latin typeface="Times New Roman"/>
                <a:cs typeface="Times New Roman"/>
              </a:rPr>
              <a:t> </a:t>
            </a:r>
            <a:r>
              <a:rPr sz="2400" dirty="0">
                <a:solidFill>
                  <a:schemeClr val="tx1"/>
                </a:solidFill>
                <a:latin typeface="Times New Roman"/>
                <a:cs typeface="Times New Roman"/>
              </a:rPr>
              <a:t>thinking,</a:t>
            </a:r>
            <a:r>
              <a:rPr sz="2400" spc="-20" dirty="0">
                <a:solidFill>
                  <a:schemeClr val="tx1"/>
                </a:solidFill>
                <a:latin typeface="Times New Roman"/>
                <a:cs typeface="Times New Roman"/>
              </a:rPr>
              <a:t> </a:t>
            </a:r>
            <a:r>
              <a:rPr sz="2400" dirty="0">
                <a:solidFill>
                  <a:schemeClr val="tx1"/>
                </a:solidFill>
                <a:latin typeface="Times New Roman"/>
                <a:cs typeface="Times New Roman"/>
              </a:rPr>
              <a:t>in</a:t>
            </a:r>
            <a:r>
              <a:rPr sz="2400" spc="-15" dirty="0">
                <a:solidFill>
                  <a:schemeClr val="tx1"/>
                </a:solidFill>
                <a:latin typeface="Times New Roman"/>
                <a:cs typeface="Times New Roman"/>
              </a:rPr>
              <a:t> </a:t>
            </a:r>
            <a:r>
              <a:rPr sz="2400" dirty="0">
                <a:solidFill>
                  <a:schemeClr val="tx1"/>
                </a:solidFill>
                <a:latin typeface="Times New Roman"/>
                <a:cs typeface="Times New Roman"/>
              </a:rPr>
              <a:t>art,</a:t>
            </a:r>
            <a:r>
              <a:rPr sz="2400" spc="-20" dirty="0">
                <a:solidFill>
                  <a:schemeClr val="tx1"/>
                </a:solidFill>
                <a:latin typeface="Times New Roman"/>
                <a:cs typeface="Times New Roman"/>
              </a:rPr>
              <a:t> </a:t>
            </a:r>
            <a:r>
              <a:rPr sz="2400" dirty="0">
                <a:solidFill>
                  <a:schemeClr val="tx1"/>
                </a:solidFill>
                <a:latin typeface="Times New Roman"/>
                <a:cs typeface="Times New Roman"/>
              </a:rPr>
              <a:t>in</a:t>
            </a:r>
            <a:r>
              <a:rPr sz="2400" spc="-20" dirty="0">
                <a:solidFill>
                  <a:schemeClr val="tx1"/>
                </a:solidFill>
                <a:latin typeface="Times New Roman"/>
                <a:cs typeface="Times New Roman"/>
              </a:rPr>
              <a:t> </a:t>
            </a:r>
            <a:r>
              <a:rPr sz="2400" dirty="0" smtClean="0">
                <a:solidFill>
                  <a:schemeClr val="tx1"/>
                </a:solidFill>
                <a:latin typeface="Times New Roman"/>
                <a:cs typeface="Times New Roman"/>
              </a:rPr>
              <a:t>literature</a:t>
            </a:r>
            <a:r>
              <a:rPr lang="ar-SA" sz="2400" dirty="0" smtClean="0">
                <a:solidFill>
                  <a:schemeClr val="tx1"/>
                </a:solidFill>
                <a:latin typeface="Times New Roman"/>
                <a:cs typeface="Times New Roman"/>
              </a:rPr>
              <a:t> </a:t>
            </a:r>
            <a:r>
              <a:rPr lang="ar-SA" sz="2400" dirty="0">
                <a:solidFill>
                  <a:schemeClr val="tx1"/>
                </a:solidFill>
                <a:latin typeface="Times New Roman"/>
                <a:cs typeface="Times New Roman"/>
              </a:rPr>
              <a:t> </a:t>
            </a:r>
            <a:r>
              <a:rPr sz="2400" spc="-20" dirty="0" smtClean="0">
                <a:solidFill>
                  <a:schemeClr val="tx1"/>
                </a:solidFill>
                <a:latin typeface="Times New Roman"/>
                <a:cs typeface="Times New Roman"/>
              </a:rPr>
              <a:t>like</a:t>
            </a:r>
            <a:r>
              <a:rPr lang="ar-SA" sz="2400" dirty="0" smtClean="0">
                <a:solidFill>
                  <a:schemeClr val="tx1"/>
                </a:solidFill>
                <a:latin typeface="Times New Roman"/>
                <a:cs typeface="Times New Roman"/>
              </a:rPr>
              <a:t> </a:t>
            </a:r>
            <a:r>
              <a:rPr sz="2400" spc="-10" dirty="0" smtClean="0">
                <a:solidFill>
                  <a:schemeClr val="tx1"/>
                </a:solidFill>
                <a:latin typeface="Times New Roman"/>
                <a:cs typeface="Times New Roman"/>
              </a:rPr>
              <a:t>language,</a:t>
            </a:r>
            <a:r>
              <a:rPr sz="2400" dirty="0" smtClean="0">
                <a:solidFill>
                  <a:schemeClr val="tx1"/>
                </a:solidFill>
                <a:latin typeface="Times New Roman"/>
                <a:cs typeface="Times New Roman"/>
              </a:rPr>
              <a:t> </a:t>
            </a:r>
            <a:r>
              <a:rPr sz="2400" spc="-10" dirty="0" smtClean="0">
                <a:solidFill>
                  <a:schemeClr val="tx1"/>
                </a:solidFill>
                <a:latin typeface="Times New Roman"/>
                <a:cs typeface="Times New Roman"/>
              </a:rPr>
              <a:t>religion,</a:t>
            </a:r>
            <a:r>
              <a:rPr sz="2400" dirty="0" smtClean="0">
                <a:solidFill>
                  <a:schemeClr val="tx1"/>
                </a:solidFill>
                <a:latin typeface="Times New Roman"/>
                <a:cs typeface="Times New Roman"/>
              </a:rPr>
              <a:t> </a:t>
            </a:r>
            <a:r>
              <a:rPr sz="2400" spc="-10" dirty="0" smtClean="0">
                <a:solidFill>
                  <a:schemeClr val="tx1"/>
                </a:solidFill>
                <a:latin typeface="Times New Roman"/>
                <a:cs typeface="Times New Roman"/>
              </a:rPr>
              <a:t>philosophy</a:t>
            </a:r>
            <a:r>
              <a:rPr sz="2400" spc="-10" dirty="0">
                <a:solidFill>
                  <a:schemeClr val="tx1"/>
                </a:solidFill>
                <a:latin typeface="Times New Roman"/>
                <a:cs typeface="Times New Roman"/>
              </a:rPr>
              <a:t>, </a:t>
            </a:r>
            <a:r>
              <a:rPr sz="2400" dirty="0">
                <a:solidFill>
                  <a:schemeClr val="tx1"/>
                </a:solidFill>
                <a:latin typeface="Times New Roman"/>
                <a:cs typeface="Times New Roman"/>
              </a:rPr>
              <a:t>literature,</a:t>
            </a:r>
            <a:r>
              <a:rPr sz="2400" spc="-20" dirty="0">
                <a:solidFill>
                  <a:schemeClr val="tx1"/>
                </a:solidFill>
                <a:latin typeface="Times New Roman"/>
                <a:cs typeface="Times New Roman"/>
              </a:rPr>
              <a:t> </a:t>
            </a:r>
            <a:r>
              <a:rPr sz="2400" dirty="0">
                <a:solidFill>
                  <a:schemeClr val="tx1"/>
                </a:solidFill>
                <a:latin typeface="Times New Roman"/>
                <a:cs typeface="Times New Roman"/>
              </a:rPr>
              <a:t>faith</a:t>
            </a:r>
            <a:r>
              <a:rPr sz="2400" spc="-15" dirty="0">
                <a:solidFill>
                  <a:schemeClr val="tx1"/>
                </a:solidFill>
                <a:latin typeface="Times New Roman"/>
                <a:cs typeface="Times New Roman"/>
              </a:rPr>
              <a:t> </a:t>
            </a:r>
            <a:r>
              <a:rPr sz="2400" dirty="0">
                <a:solidFill>
                  <a:schemeClr val="tx1"/>
                </a:solidFill>
                <a:latin typeface="Times New Roman"/>
                <a:cs typeface="Times New Roman"/>
              </a:rPr>
              <a:t>and</a:t>
            </a:r>
            <a:r>
              <a:rPr sz="2400" spc="-15" dirty="0">
                <a:solidFill>
                  <a:schemeClr val="tx1"/>
                </a:solidFill>
                <a:latin typeface="Times New Roman"/>
                <a:cs typeface="Times New Roman"/>
              </a:rPr>
              <a:t> </a:t>
            </a:r>
            <a:r>
              <a:rPr sz="2400" dirty="0">
                <a:solidFill>
                  <a:schemeClr val="tx1"/>
                </a:solidFill>
                <a:latin typeface="Times New Roman"/>
                <a:cs typeface="Times New Roman"/>
              </a:rPr>
              <a:t>values</a:t>
            </a:r>
            <a:r>
              <a:rPr sz="2400" spc="-15" dirty="0">
                <a:solidFill>
                  <a:schemeClr val="tx1"/>
                </a:solidFill>
                <a:latin typeface="Times New Roman"/>
                <a:cs typeface="Times New Roman"/>
              </a:rPr>
              <a:t> </a:t>
            </a:r>
            <a:r>
              <a:rPr sz="2400" dirty="0">
                <a:solidFill>
                  <a:schemeClr val="tx1"/>
                </a:solidFill>
                <a:latin typeface="Times New Roman"/>
                <a:cs typeface="Times New Roman"/>
              </a:rPr>
              <a:t>will</a:t>
            </a:r>
            <a:r>
              <a:rPr sz="2400" spc="-15" dirty="0">
                <a:solidFill>
                  <a:schemeClr val="tx1"/>
                </a:solidFill>
                <a:latin typeface="Times New Roman"/>
                <a:cs typeface="Times New Roman"/>
              </a:rPr>
              <a:t> </a:t>
            </a:r>
            <a:r>
              <a:rPr sz="2400" dirty="0">
                <a:solidFill>
                  <a:schemeClr val="tx1"/>
                </a:solidFill>
                <a:latin typeface="Times New Roman"/>
                <a:cs typeface="Times New Roman"/>
              </a:rPr>
              <a:t>take</a:t>
            </a:r>
            <a:r>
              <a:rPr sz="2400" spc="-20" dirty="0">
                <a:solidFill>
                  <a:schemeClr val="tx1"/>
                </a:solidFill>
                <a:latin typeface="Times New Roman"/>
                <a:cs typeface="Times New Roman"/>
              </a:rPr>
              <a:t> </a:t>
            </a:r>
            <a:r>
              <a:rPr sz="2400" dirty="0">
                <a:solidFill>
                  <a:schemeClr val="tx1"/>
                </a:solidFill>
                <a:latin typeface="Times New Roman"/>
                <a:cs typeface="Times New Roman"/>
              </a:rPr>
              <a:t>long</a:t>
            </a:r>
            <a:r>
              <a:rPr sz="2400" spc="-20" dirty="0">
                <a:solidFill>
                  <a:schemeClr val="tx1"/>
                </a:solidFill>
                <a:latin typeface="Times New Roman"/>
                <a:cs typeface="Times New Roman"/>
              </a:rPr>
              <a:t> </a:t>
            </a:r>
            <a:r>
              <a:rPr sz="2400" dirty="0">
                <a:solidFill>
                  <a:schemeClr val="tx1"/>
                </a:solidFill>
                <a:latin typeface="Times New Roman"/>
                <a:cs typeface="Times New Roman"/>
              </a:rPr>
              <a:t>time</a:t>
            </a:r>
            <a:r>
              <a:rPr sz="2400" spc="-15" dirty="0">
                <a:solidFill>
                  <a:schemeClr val="tx1"/>
                </a:solidFill>
                <a:latin typeface="Times New Roman"/>
                <a:cs typeface="Times New Roman"/>
              </a:rPr>
              <a:t> </a:t>
            </a:r>
            <a:r>
              <a:rPr sz="2400" dirty="0">
                <a:solidFill>
                  <a:schemeClr val="tx1"/>
                </a:solidFill>
                <a:latin typeface="Times New Roman"/>
                <a:cs typeface="Times New Roman"/>
              </a:rPr>
              <a:t>to</a:t>
            </a:r>
            <a:r>
              <a:rPr sz="2400" spc="-2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15" dirty="0">
                <a:solidFill>
                  <a:schemeClr val="tx1"/>
                </a:solidFill>
                <a:latin typeface="Times New Roman"/>
                <a:cs typeface="Times New Roman"/>
              </a:rPr>
              <a:t> </a:t>
            </a:r>
            <a:r>
              <a:rPr sz="2400" dirty="0">
                <a:solidFill>
                  <a:schemeClr val="tx1"/>
                </a:solidFill>
                <a:latin typeface="Times New Roman"/>
                <a:cs typeface="Times New Roman"/>
              </a:rPr>
              <a:t>due</a:t>
            </a:r>
            <a:r>
              <a:rPr sz="2400" spc="-15" dirty="0">
                <a:solidFill>
                  <a:schemeClr val="tx1"/>
                </a:solidFill>
                <a:latin typeface="Times New Roman"/>
                <a:cs typeface="Times New Roman"/>
              </a:rPr>
              <a:t> </a:t>
            </a:r>
            <a:r>
              <a:rPr sz="2400" dirty="0">
                <a:solidFill>
                  <a:schemeClr val="tx1"/>
                </a:solidFill>
                <a:latin typeface="Times New Roman"/>
                <a:cs typeface="Times New Roman"/>
              </a:rPr>
              <a:t>to</a:t>
            </a:r>
            <a:r>
              <a:rPr sz="2400" spc="-15" dirty="0">
                <a:solidFill>
                  <a:schemeClr val="tx1"/>
                </a:solidFill>
                <a:latin typeface="Times New Roman"/>
                <a:cs typeface="Times New Roman"/>
              </a:rPr>
              <a:t> </a:t>
            </a:r>
            <a:r>
              <a:rPr sz="2400" spc="-25" dirty="0">
                <a:solidFill>
                  <a:schemeClr val="tx1"/>
                </a:solidFill>
                <a:latin typeface="Times New Roman"/>
                <a:cs typeface="Times New Roman"/>
              </a:rPr>
              <a:t>the </a:t>
            </a:r>
            <a:r>
              <a:rPr sz="2400" dirty="0">
                <a:solidFill>
                  <a:schemeClr val="tx1"/>
                </a:solidFill>
                <a:latin typeface="Times New Roman"/>
                <a:cs typeface="Times New Roman"/>
              </a:rPr>
              <a:t>influence</a:t>
            </a:r>
            <a:r>
              <a:rPr sz="2400" spc="-40" dirty="0">
                <a:solidFill>
                  <a:schemeClr val="tx1"/>
                </a:solidFill>
                <a:latin typeface="Times New Roman"/>
                <a:cs typeface="Times New Roman"/>
              </a:rPr>
              <a:t> </a:t>
            </a:r>
            <a:r>
              <a:rPr sz="2400" dirty="0">
                <a:solidFill>
                  <a:schemeClr val="tx1"/>
                </a:solidFill>
                <a:latin typeface="Times New Roman"/>
                <a:cs typeface="Times New Roman"/>
              </a:rPr>
              <a:t>of</a:t>
            </a:r>
            <a:r>
              <a:rPr sz="2400" spc="-20" dirty="0">
                <a:solidFill>
                  <a:schemeClr val="tx1"/>
                </a:solidFill>
                <a:latin typeface="Times New Roman"/>
                <a:cs typeface="Times New Roman"/>
              </a:rPr>
              <a:t> </a:t>
            </a:r>
            <a:r>
              <a:rPr sz="2400" dirty="0">
                <a:solidFill>
                  <a:schemeClr val="tx1"/>
                </a:solidFill>
                <a:latin typeface="Times New Roman"/>
                <a:cs typeface="Times New Roman"/>
              </a:rPr>
              <a:t>another</a:t>
            </a:r>
            <a:r>
              <a:rPr sz="2400" spc="-30" dirty="0">
                <a:solidFill>
                  <a:schemeClr val="tx1"/>
                </a:solidFill>
                <a:latin typeface="Times New Roman"/>
                <a:cs typeface="Times New Roman"/>
              </a:rPr>
              <a:t> </a:t>
            </a:r>
            <a:r>
              <a:rPr sz="2400" dirty="0">
                <a:solidFill>
                  <a:schemeClr val="tx1"/>
                </a:solidFill>
                <a:latin typeface="Times New Roman"/>
                <a:cs typeface="Times New Roman"/>
              </a:rPr>
              <a:t>culture.</a:t>
            </a:r>
            <a:r>
              <a:rPr sz="2400" spc="-70" dirty="0">
                <a:solidFill>
                  <a:srgbClr val="391493"/>
                </a:solidFill>
                <a:latin typeface="Times New Roman"/>
                <a:cs typeface="Times New Roman"/>
              </a:rPr>
              <a:t> </a:t>
            </a:r>
            <a:endParaRPr sz="2400" dirty="0">
              <a:latin typeface="Times New Roman"/>
              <a:cs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76400" y="1371600"/>
            <a:ext cx="9753600" cy="4464043"/>
          </a:xfrm>
          <a:prstGeom prst="rect">
            <a:avLst/>
          </a:prstGeom>
        </p:spPr>
        <p:txBody>
          <a:bodyPr vert="horz" wrap="square" lIns="0" tIns="31750" rIns="0" bIns="0" rtlCol="0">
            <a:spAutoFit/>
          </a:bodyPr>
          <a:lstStyle/>
          <a:p>
            <a:pPr marL="38100" marR="131445" algn="just">
              <a:lnSpc>
                <a:spcPct val="150000"/>
              </a:lnSpc>
              <a:spcBef>
                <a:spcPts val="250"/>
              </a:spcBef>
            </a:pPr>
            <a:r>
              <a:rPr sz="2400" b="1" spc="-20" dirty="0">
                <a:solidFill>
                  <a:srgbClr val="FF0000"/>
                </a:solidFill>
                <a:uFill>
                  <a:solidFill>
                    <a:srgbClr val="581EDD"/>
                  </a:solidFill>
                </a:uFill>
                <a:latin typeface="Times New Roman"/>
                <a:cs typeface="Times New Roman"/>
              </a:rPr>
              <a:t>Technological</a:t>
            </a:r>
            <a:r>
              <a:rPr sz="2400" b="1" spc="-25" dirty="0">
                <a:solidFill>
                  <a:srgbClr val="FF0000"/>
                </a:solidFill>
                <a:uFill>
                  <a:solidFill>
                    <a:srgbClr val="581EDD"/>
                  </a:solidFill>
                </a:uFill>
                <a:latin typeface="Times New Roman"/>
                <a:cs typeface="Times New Roman"/>
              </a:rPr>
              <a:t> </a:t>
            </a:r>
            <a:r>
              <a:rPr sz="2400" b="1" dirty="0">
                <a:solidFill>
                  <a:srgbClr val="FF0000"/>
                </a:solidFill>
                <a:uFill>
                  <a:solidFill>
                    <a:srgbClr val="581EDD"/>
                  </a:solidFill>
                </a:uFill>
                <a:latin typeface="Times New Roman"/>
                <a:cs typeface="Times New Roman"/>
              </a:rPr>
              <a:t>Factors:</a:t>
            </a:r>
            <a:r>
              <a:rPr sz="2400" b="1" spc="55" dirty="0">
                <a:solidFill>
                  <a:srgbClr val="FF0000"/>
                </a:solidFill>
                <a:latin typeface="Times New Roman"/>
                <a:cs typeface="Times New Roman"/>
              </a:rPr>
              <a:t> </a:t>
            </a:r>
            <a:r>
              <a:rPr sz="2400" dirty="0">
                <a:solidFill>
                  <a:schemeClr val="tx1"/>
                </a:solidFill>
                <a:latin typeface="Times New Roman"/>
                <a:cs typeface="Times New Roman"/>
              </a:rPr>
              <a:t>The</a:t>
            </a:r>
            <a:r>
              <a:rPr sz="2400" spc="-25" dirty="0">
                <a:solidFill>
                  <a:schemeClr val="tx1"/>
                </a:solidFill>
                <a:latin typeface="Times New Roman"/>
                <a:cs typeface="Times New Roman"/>
              </a:rPr>
              <a:t> </a:t>
            </a:r>
            <a:r>
              <a:rPr sz="2400" dirty="0">
                <a:solidFill>
                  <a:schemeClr val="tx1"/>
                </a:solidFill>
                <a:latin typeface="Times New Roman"/>
                <a:cs typeface="Times New Roman"/>
              </a:rPr>
              <a:t>technological</a:t>
            </a:r>
            <a:r>
              <a:rPr sz="2400" spc="-25" dirty="0">
                <a:solidFill>
                  <a:schemeClr val="tx1"/>
                </a:solidFill>
                <a:latin typeface="Times New Roman"/>
                <a:cs typeface="Times New Roman"/>
              </a:rPr>
              <a:t> </a:t>
            </a:r>
            <a:r>
              <a:rPr sz="2400" dirty="0">
                <a:solidFill>
                  <a:schemeClr val="tx1"/>
                </a:solidFill>
                <a:latin typeface="Times New Roman"/>
                <a:cs typeface="Times New Roman"/>
              </a:rPr>
              <a:t>factors</a:t>
            </a:r>
            <a:r>
              <a:rPr sz="2400" spc="-20" dirty="0">
                <a:solidFill>
                  <a:schemeClr val="tx1"/>
                </a:solidFill>
                <a:latin typeface="Times New Roman"/>
                <a:cs typeface="Times New Roman"/>
              </a:rPr>
              <a:t> </a:t>
            </a:r>
            <a:r>
              <a:rPr sz="2400" dirty="0">
                <a:solidFill>
                  <a:schemeClr val="tx1"/>
                </a:solidFill>
                <a:latin typeface="Times New Roman"/>
                <a:cs typeface="Times New Roman"/>
              </a:rPr>
              <a:t>also</a:t>
            </a:r>
            <a:r>
              <a:rPr sz="2400" spc="-25" dirty="0">
                <a:solidFill>
                  <a:schemeClr val="tx1"/>
                </a:solidFill>
                <a:latin typeface="Times New Roman"/>
                <a:cs typeface="Times New Roman"/>
              </a:rPr>
              <a:t> </a:t>
            </a:r>
            <a:r>
              <a:rPr sz="2400" dirty="0">
                <a:solidFill>
                  <a:schemeClr val="tx1"/>
                </a:solidFill>
                <a:latin typeface="Times New Roman"/>
                <a:cs typeface="Times New Roman"/>
              </a:rPr>
              <a:t>play</a:t>
            </a:r>
            <a:r>
              <a:rPr sz="2400" spc="-15" dirty="0">
                <a:solidFill>
                  <a:schemeClr val="tx1"/>
                </a:solidFill>
                <a:latin typeface="Times New Roman"/>
                <a:cs typeface="Times New Roman"/>
              </a:rPr>
              <a:t> </a:t>
            </a:r>
            <a:r>
              <a:rPr sz="2400" spc="-10" dirty="0">
                <a:solidFill>
                  <a:schemeClr val="tx1"/>
                </a:solidFill>
                <a:latin typeface="Times New Roman"/>
                <a:cs typeface="Times New Roman"/>
              </a:rPr>
              <a:t>important </a:t>
            </a:r>
            <a:r>
              <a:rPr sz="2400" dirty="0">
                <a:solidFill>
                  <a:schemeClr val="tx1"/>
                </a:solidFill>
                <a:latin typeface="Times New Roman"/>
                <a:cs typeface="Times New Roman"/>
              </a:rPr>
              <a:t>role</a:t>
            </a:r>
            <a:r>
              <a:rPr sz="2400" spc="-25" dirty="0">
                <a:solidFill>
                  <a:schemeClr val="tx1"/>
                </a:solidFill>
                <a:latin typeface="Times New Roman"/>
                <a:cs typeface="Times New Roman"/>
              </a:rPr>
              <a:t> </a:t>
            </a:r>
            <a:r>
              <a:rPr sz="2400" dirty="0">
                <a:solidFill>
                  <a:schemeClr val="tx1"/>
                </a:solidFill>
                <a:latin typeface="Times New Roman"/>
                <a:cs typeface="Times New Roman"/>
              </a:rPr>
              <a:t>in</a:t>
            </a:r>
            <a:r>
              <a:rPr sz="2400" spc="-25" dirty="0">
                <a:solidFill>
                  <a:schemeClr val="tx1"/>
                </a:solidFill>
                <a:latin typeface="Times New Roman"/>
                <a:cs typeface="Times New Roman"/>
              </a:rPr>
              <a:t> </a:t>
            </a:r>
            <a:r>
              <a:rPr sz="2400" dirty="0">
                <a:solidFill>
                  <a:schemeClr val="tx1"/>
                </a:solidFill>
                <a:latin typeface="Times New Roman"/>
                <a:cs typeface="Times New Roman"/>
              </a:rPr>
              <a:t>causing</a:t>
            </a:r>
            <a:r>
              <a:rPr sz="2400" spc="-3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2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25" dirty="0">
                <a:solidFill>
                  <a:schemeClr val="tx1"/>
                </a:solidFill>
                <a:latin typeface="Times New Roman"/>
                <a:cs typeface="Times New Roman"/>
              </a:rPr>
              <a:t> </a:t>
            </a:r>
            <a:r>
              <a:rPr sz="2400" dirty="0">
                <a:solidFill>
                  <a:schemeClr val="tx1"/>
                </a:solidFill>
                <a:latin typeface="Times New Roman"/>
                <a:cs typeface="Times New Roman"/>
              </a:rPr>
              <a:t>It</a:t>
            </a:r>
            <a:r>
              <a:rPr sz="2400" spc="-25" dirty="0">
                <a:solidFill>
                  <a:schemeClr val="tx1"/>
                </a:solidFill>
                <a:latin typeface="Times New Roman"/>
                <a:cs typeface="Times New Roman"/>
              </a:rPr>
              <a:t> </a:t>
            </a:r>
            <a:r>
              <a:rPr sz="2400" dirty="0">
                <a:solidFill>
                  <a:schemeClr val="tx1"/>
                </a:solidFill>
                <a:latin typeface="Times New Roman"/>
                <a:cs typeface="Times New Roman"/>
              </a:rPr>
              <a:t>implies</a:t>
            </a:r>
            <a:r>
              <a:rPr sz="2400" spc="-25" dirty="0">
                <a:solidFill>
                  <a:schemeClr val="tx1"/>
                </a:solidFill>
                <a:latin typeface="Times New Roman"/>
                <a:cs typeface="Times New Roman"/>
              </a:rPr>
              <a:t> </a:t>
            </a:r>
            <a:r>
              <a:rPr sz="2400" dirty="0">
                <a:solidFill>
                  <a:schemeClr val="tx1"/>
                </a:solidFill>
                <a:latin typeface="Times New Roman"/>
                <a:cs typeface="Times New Roman"/>
              </a:rPr>
              <a:t>an</a:t>
            </a:r>
            <a:r>
              <a:rPr sz="2400" spc="-30" dirty="0">
                <a:solidFill>
                  <a:schemeClr val="tx1"/>
                </a:solidFill>
                <a:latin typeface="Times New Roman"/>
                <a:cs typeface="Times New Roman"/>
              </a:rPr>
              <a:t> </a:t>
            </a:r>
            <a:r>
              <a:rPr sz="2400" dirty="0">
                <a:solidFill>
                  <a:schemeClr val="tx1"/>
                </a:solidFill>
                <a:latin typeface="Times New Roman"/>
                <a:cs typeface="Times New Roman"/>
              </a:rPr>
              <a:t>appropriate</a:t>
            </a:r>
            <a:r>
              <a:rPr sz="2400" spc="-25" dirty="0">
                <a:solidFill>
                  <a:schemeClr val="tx1"/>
                </a:solidFill>
                <a:latin typeface="Times New Roman"/>
                <a:cs typeface="Times New Roman"/>
              </a:rPr>
              <a:t> </a:t>
            </a:r>
            <a:r>
              <a:rPr sz="2400" dirty="0">
                <a:solidFill>
                  <a:schemeClr val="tx1"/>
                </a:solidFill>
                <a:latin typeface="Times New Roman"/>
                <a:cs typeface="Times New Roman"/>
              </a:rPr>
              <a:t>organization</a:t>
            </a:r>
            <a:r>
              <a:rPr sz="2400" spc="-20" dirty="0">
                <a:solidFill>
                  <a:schemeClr val="tx1"/>
                </a:solidFill>
                <a:latin typeface="Times New Roman"/>
                <a:cs typeface="Times New Roman"/>
              </a:rPr>
              <a:t> </a:t>
            </a:r>
            <a:r>
              <a:rPr sz="2400" spc="-25" dirty="0" smtClean="0">
                <a:solidFill>
                  <a:schemeClr val="tx1"/>
                </a:solidFill>
                <a:latin typeface="Times New Roman"/>
                <a:cs typeface="Times New Roman"/>
              </a:rPr>
              <a:t>and</a:t>
            </a:r>
            <a:r>
              <a:rPr lang="ar-SA" sz="2400" dirty="0">
                <a:solidFill>
                  <a:schemeClr val="tx1"/>
                </a:solidFill>
                <a:latin typeface="Times New Roman"/>
                <a:cs typeface="Times New Roman"/>
              </a:rPr>
              <a:t> </a:t>
            </a:r>
            <a:r>
              <a:rPr sz="2400" spc="-10" dirty="0" smtClean="0">
                <a:solidFill>
                  <a:schemeClr val="tx1"/>
                </a:solidFill>
                <a:latin typeface="Times New Roman"/>
                <a:cs typeface="Times New Roman"/>
              </a:rPr>
              <a:t>systematic</a:t>
            </a:r>
            <a:r>
              <a:rPr lang="ar-SA" sz="2400" dirty="0">
                <a:solidFill>
                  <a:schemeClr val="tx1"/>
                </a:solidFill>
                <a:latin typeface="Times New Roman"/>
                <a:cs typeface="Times New Roman"/>
              </a:rPr>
              <a:t> </a:t>
            </a:r>
            <a:r>
              <a:rPr sz="2400" spc="-10" dirty="0" smtClean="0">
                <a:solidFill>
                  <a:schemeClr val="tx1"/>
                </a:solidFill>
                <a:latin typeface="Times New Roman"/>
                <a:cs typeface="Times New Roman"/>
              </a:rPr>
              <a:t>application</a:t>
            </a:r>
            <a:r>
              <a:rPr lang="ar-SA" sz="2400" dirty="0">
                <a:solidFill>
                  <a:schemeClr val="tx1"/>
                </a:solidFill>
                <a:latin typeface="Times New Roman"/>
                <a:cs typeface="Times New Roman"/>
              </a:rPr>
              <a:t> </a:t>
            </a:r>
            <a:r>
              <a:rPr sz="2400" spc="-25" dirty="0" smtClean="0">
                <a:solidFill>
                  <a:schemeClr val="tx1"/>
                </a:solidFill>
                <a:latin typeface="Times New Roman"/>
                <a:cs typeface="Times New Roman"/>
              </a:rPr>
              <a:t>of</a:t>
            </a:r>
            <a:r>
              <a:rPr sz="2400" dirty="0">
                <a:solidFill>
                  <a:schemeClr val="tx1"/>
                </a:solidFill>
                <a:latin typeface="Times New Roman"/>
                <a:cs typeface="Times New Roman"/>
              </a:rPr>
              <a:t>	</a:t>
            </a:r>
            <a:r>
              <a:rPr sz="2400" spc="-10" dirty="0" smtClean="0">
                <a:solidFill>
                  <a:schemeClr val="tx1"/>
                </a:solidFill>
                <a:latin typeface="Times New Roman"/>
                <a:cs typeface="Times New Roman"/>
              </a:rPr>
              <a:t>scientific</a:t>
            </a:r>
            <a:r>
              <a:rPr lang="ar-SA" sz="2400" dirty="0">
                <a:solidFill>
                  <a:schemeClr val="tx1"/>
                </a:solidFill>
                <a:latin typeface="Times New Roman"/>
                <a:cs typeface="Times New Roman"/>
              </a:rPr>
              <a:t> </a:t>
            </a:r>
            <a:r>
              <a:rPr sz="2400" spc="-10" dirty="0" smtClean="0">
                <a:solidFill>
                  <a:schemeClr val="tx1"/>
                </a:solidFill>
                <a:latin typeface="Times New Roman"/>
                <a:cs typeface="Times New Roman"/>
              </a:rPr>
              <a:t>knowledge</a:t>
            </a:r>
            <a:r>
              <a:rPr lang="ar-SA" sz="2400" dirty="0">
                <a:solidFill>
                  <a:schemeClr val="tx1"/>
                </a:solidFill>
                <a:latin typeface="Times New Roman"/>
                <a:cs typeface="Times New Roman"/>
              </a:rPr>
              <a:t> </a:t>
            </a:r>
            <a:r>
              <a:rPr sz="2400" spc="-25" dirty="0" smtClean="0">
                <a:solidFill>
                  <a:schemeClr val="tx1"/>
                </a:solidFill>
                <a:latin typeface="Times New Roman"/>
                <a:cs typeface="Times New Roman"/>
              </a:rPr>
              <a:t>to</a:t>
            </a:r>
            <a:r>
              <a:rPr lang="ar-SA" sz="2400" dirty="0">
                <a:solidFill>
                  <a:schemeClr val="tx1"/>
                </a:solidFill>
                <a:latin typeface="Times New Roman"/>
                <a:cs typeface="Times New Roman"/>
              </a:rPr>
              <a:t> </a:t>
            </a:r>
            <a:r>
              <a:rPr sz="2400" spc="-20" dirty="0" smtClean="0">
                <a:solidFill>
                  <a:schemeClr val="tx1"/>
                </a:solidFill>
                <a:latin typeface="Times New Roman"/>
                <a:cs typeface="Times New Roman"/>
              </a:rPr>
              <a:t>meet</a:t>
            </a:r>
            <a:r>
              <a:rPr sz="2400" dirty="0">
                <a:solidFill>
                  <a:schemeClr val="tx1"/>
                </a:solidFill>
                <a:latin typeface="Times New Roman"/>
                <a:cs typeface="Times New Roman"/>
              </a:rPr>
              <a:t>	</a:t>
            </a:r>
            <a:r>
              <a:rPr sz="2400" spc="-25" dirty="0" smtClean="0">
                <a:solidFill>
                  <a:schemeClr val="tx1"/>
                </a:solidFill>
                <a:latin typeface="Times New Roman"/>
                <a:cs typeface="Times New Roman"/>
              </a:rPr>
              <a:t>the</a:t>
            </a:r>
            <a:r>
              <a:rPr lang="ar-SA" sz="2400" dirty="0">
                <a:solidFill>
                  <a:schemeClr val="tx1"/>
                </a:solidFill>
                <a:latin typeface="Times New Roman"/>
                <a:cs typeface="Times New Roman"/>
              </a:rPr>
              <a:t> </a:t>
            </a:r>
            <a:r>
              <a:rPr sz="2400" spc="-10" dirty="0" smtClean="0">
                <a:solidFill>
                  <a:schemeClr val="tx1"/>
                </a:solidFill>
                <a:latin typeface="Times New Roman"/>
                <a:cs typeface="Times New Roman"/>
              </a:rPr>
              <a:t>human </a:t>
            </a:r>
            <a:r>
              <a:rPr sz="2400" dirty="0">
                <a:solidFill>
                  <a:schemeClr val="tx1"/>
                </a:solidFill>
                <a:latin typeface="Times New Roman"/>
                <a:cs typeface="Times New Roman"/>
              </a:rPr>
              <a:t>requirements.</a:t>
            </a:r>
            <a:r>
              <a:rPr sz="2400" spc="-60" dirty="0">
                <a:solidFill>
                  <a:schemeClr val="tx1"/>
                </a:solidFill>
                <a:latin typeface="Times New Roman"/>
                <a:cs typeface="Times New Roman"/>
              </a:rPr>
              <a:t> </a:t>
            </a:r>
            <a:r>
              <a:rPr sz="2400" spc="-10" dirty="0">
                <a:solidFill>
                  <a:schemeClr val="tx1"/>
                </a:solidFill>
                <a:latin typeface="Times New Roman"/>
                <a:cs typeface="Times New Roman"/>
              </a:rPr>
              <a:t>Technology</a:t>
            </a:r>
            <a:r>
              <a:rPr sz="2400" spc="-25" dirty="0">
                <a:solidFill>
                  <a:schemeClr val="tx1"/>
                </a:solidFill>
                <a:latin typeface="Times New Roman"/>
                <a:cs typeface="Times New Roman"/>
              </a:rPr>
              <a:t> </a:t>
            </a:r>
            <a:r>
              <a:rPr sz="2400" dirty="0">
                <a:solidFill>
                  <a:schemeClr val="tx1"/>
                </a:solidFill>
                <a:latin typeface="Times New Roman"/>
                <a:cs typeface="Times New Roman"/>
              </a:rPr>
              <a:t>is</a:t>
            </a:r>
            <a:r>
              <a:rPr sz="2400" spc="-20" dirty="0">
                <a:solidFill>
                  <a:schemeClr val="tx1"/>
                </a:solidFill>
                <a:latin typeface="Times New Roman"/>
                <a:cs typeface="Times New Roman"/>
              </a:rPr>
              <a:t> </a:t>
            </a:r>
            <a:r>
              <a:rPr sz="2400" dirty="0">
                <a:solidFill>
                  <a:schemeClr val="tx1"/>
                </a:solidFill>
                <a:latin typeface="Times New Roman"/>
                <a:cs typeface="Times New Roman"/>
              </a:rPr>
              <a:t>a</a:t>
            </a:r>
            <a:r>
              <a:rPr sz="2400" spc="-20" dirty="0">
                <a:solidFill>
                  <a:schemeClr val="tx1"/>
                </a:solidFill>
                <a:latin typeface="Times New Roman"/>
                <a:cs typeface="Times New Roman"/>
              </a:rPr>
              <a:t> </a:t>
            </a:r>
            <a:r>
              <a:rPr sz="2400" dirty="0">
                <a:solidFill>
                  <a:schemeClr val="tx1"/>
                </a:solidFill>
                <a:latin typeface="Times New Roman"/>
                <a:cs typeface="Times New Roman"/>
              </a:rPr>
              <a:t>product</a:t>
            </a:r>
            <a:r>
              <a:rPr sz="2400" spc="-15" dirty="0">
                <a:solidFill>
                  <a:schemeClr val="tx1"/>
                </a:solidFill>
                <a:latin typeface="Times New Roman"/>
                <a:cs typeface="Times New Roman"/>
              </a:rPr>
              <a:t> </a:t>
            </a:r>
            <a:r>
              <a:rPr sz="2400" dirty="0">
                <a:solidFill>
                  <a:schemeClr val="tx1"/>
                </a:solidFill>
                <a:latin typeface="Times New Roman"/>
                <a:cs typeface="Times New Roman"/>
              </a:rPr>
              <a:t>of</a:t>
            </a:r>
            <a:r>
              <a:rPr sz="2400" spc="-15" dirty="0">
                <a:solidFill>
                  <a:schemeClr val="tx1"/>
                </a:solidFill>
                <a:latin typeface="Times New Roman"/>
                <a:cs typeface="Times New Roman"/>
              </a:rPr>
              <a:t> </a:t>
            </a:r>
            <a:r>
              <a:rPr sz="2400" dirty="0">
                <a:solidFill>
                  <a:schemeClr val="tx1"/>
                </a:solidFill>
                <a:latin typeface="Times New Roman"/>
                <a:cs typeface="Times New Roman"/>
              </a:rPr>
              <a:t>utilization.</a:t>
            </a:r>
            <a:r>
              <a:rPr sz="2400" spc="-60" dirty="0">
                <a:solidFill>
                  <a:schemeClr val="tx1"/>
                </a:solidFill>
                <a:latin typeface="Times New Roman"/>
                <a:cs typeface="Times New Roman"/>
              </a:rPr>
              <a:t> </a:t>
            </a:r>
            <a:r>
              <a:rPr sz="2400" spc="-10" dirty="0" smtClean="0">
                <a:solidFill>
                  <a:schemeClr val="tx1"/>
                </a:solidFill>
                <a:latin typeface="Times New Roman"/>
                <a:cs typeface="Times New Roman"/>
              </a:rPr>
              <a:t>Technology</a:t>
            </a:r>
            <a:r>
              <a:rPr sz="2400" spc="-40" dirty="0" smtClean="0">
                <a:solidFill>
                  <a:schemeClr val="tx1"/>
                </a:solidFill>
                <a:latin typeface="Times New Roman"/>
                <a:cs typeface="Times New Roman"/>
              </a:rPr>
              <a:t> </a:t>
            </a:r>
            <a:r>
              <a:rPr sz="2400" dirty="0">
                <a:solidFill>
                  <a:schemeClr val="tx1"/>
                </a:solidFill>
                <a:latin typeface="Times New Roman"/>
                <a:cs typeface="Times New Roman"/>
              </a:rPr>
              <a:t>changes</a:t>
            </a:r>
            <a:r>
              <a:rPr sz="2400" spc="-35" dirty="0">
                <a:solidFill>
                  <a:schemeClr val="tx1"/>
                </a:solidFill>
                <a:latin typeface="Times New Roman"/>
                <a:cs typeface="Times New Roman"/>
              </a:rPr>
              <a:t> </a:t>
            </a:r>
            <a:r>
              <a:rPr sz="2400" dirty="0">
                <a:solidFill>
                  <a:schemeClr val="tx1"/>
                </a:solidFill>
                <a:latin typeface="Times New Roman"/>
                <a:cs typeface="Times New Roman"/>
              </a:rPr>
              <a:t>society</a:t>
            </a:r>
            <a:r>
              <a:rPr sz="2400" spc="-35" dirty="0">
                <a:solidFill>
                  <a:schemeClr val="tx1"/>
                </a:solidFill>
                <a:latin typeface="Times New Roman"/>
                <a:cs typeface="Times New Roman"/>
              </a:rPr>
              <a:t> </a:t>
            </a:r>
            <a:r>
              <a:rPr sz="2400" dirty="0">
                <a:solidFill>
                  <a:schemeClr val="tx1"/>
                </a:solidFill>
                <a:latin typeface="Times New Roman"/>
                <a:cs typeface="Times New Roman"/>
              </a:rPr>
              <a:t>by</a:t>
            </a:r>
            <a:r>
              <a:rPr sz="2400" spc="-35" dirty="0">
                <a:solidFill>
                  <a:schemeClr val="tx1"/>
                </a:solidFill>
                <a:latin typeface="Times New Roman"/>
                <a:cs typeface="Times New Roman"/>
              </a:rPr>
              <a:t> </a:t>
            </a:r>
            <a:r>
              <a:rPr sz="2400" dirty="0">
                <a:solidFill>
                  <a:schemeClr val="tx1"/>
                </a:solidFill>
                <a:latin typeface="Times New Roman"/>
                <a:cs typeface="Times New Roman"/>
              </a:rPr>
              <a:t>changing</a:t>
            </a:r>
            <a:r>
              <a:rPr sz="2400" spc="-35" dirty="0">
                <a:solidFill>
                  <a:schemeClr val="tx1"/>
                </a:solidFill>
                <a:latin typeface="Times New Roman"/>
                <a:cs typeface="Times New Roman"/>
              </a:rPr>
              <a:t> </a:t>
            </a:r>
            <a:r>
              <a:rPr sz="2400" dirty="0">
                <a:solidFill>
                  <a:schemeClr val="tx1"/>
                </a:solidFill>
                <a:latin typeface="Times New Roman"/>
                <a:cs typeface="Times New Roman"/>
              </a:rPr>
              <a:t>our</a:t>
            </a:r>
            <a:r>
              <a:rPr sz="2400" spc="-35" dirty="0">
                <a:solidFill>
                  <a:schemeClr val="tx1"/>
                </a:solidFill>
                <a:latin typeface="Times New Roman"/>
                <a:cs typeface="Times New Roman"/>
              </a:rPr>
              <a:t> </a:t>
            </a:r>
            <a:r>
              <a:rPr sz="2400" dirty="0" smtClean="0">
                <a:solidFill>
                  <a:schemeClr val="tx1"/>
                </a:solidFill>
                <a:latin typeface="Times New Roman"/>
                <a:cs typeface="Times New Roman"/>
              </a:rPr>
              <a:t>environments.</a:t>
            </a:r>
            <a:r>
              <a:rPr sz="2400" spc="-65" dirty="0" smtClean="0">
                <a:solidFill>
                  <a:schemeClr val="tx1"/>
                </a:solidFill>
                <a:latin typeface="Times New Roman"/>
                <a:cs typeface="Times New Roman"/>
              </a:rPr>
              <a:t> </a:t>
            </a:r>
            <a:r>
              <a:rPr sz="2400" dirty="0">
                <a:solidFill>
                  <a:schemeClr val="tx1"/>
                </a:solidFill>
                <a:latin typeface="Times New Roman"/>
                <a:cs typeface="Times New Roman"/>
              </a:rPr>
              <a:t>This</a:t>
            </a:r>
            <a:r>
              <a:rPr sz="2400" spc="-20" dirty="0">
                <a:solidFill>
                  <a:schemeClr val="tx1"/>
                </a:solidFill>
                <a:latin typeface="Times New Roman"/>
                <a:cs typeface="Times New Roman"/>
              </a:rPr>
              <a:t> </a:t>
            </a:r>
            <a:r>
              <a:rPr sz="2400" dirty="0">
                <a:solidFill>
                  <a:schemeClr val="tx1"/>
                </a:solidFill>
                <a:latin typeface="Times New Roman"/>
                <a:cs typeface="Times New Roman"/>
              </a:rPr>
              <a:t>change</a:t>
            </a:r>
            <a:r>
              <a:rPr sz="2400" spc="-25" dirty="0">
                <a:solidFill>
                  <a:schemeClr val="tx1"/>
                </a:solidFill>
                <a:latin typeface="Times New Roman"/>
                <a:cs typeface="Times New Roman"/>
              </a:rPr>
              <a:t> </a:t>
            </a:r>
            <a:r>
              <a:rPr sz="2400" dirty="0">
                <a:solidFill>
                  <a:schemeClr val="tx1"/>
                </a:solidFill>
                <a:latin typeface="Times New Roman"/>
                <a:cs typeface="Times New Roman"/>
              </a:rPr>
              <a:t>is</a:t>
            </a:r>
            <a:r>
              <a:rPr sz="2400" spc="-20" dirty="0">
                <a:solidFill>
                  <a:schemeClr val="tx1"/>
                </a:solidFill>
                <a:latin typeface="Times New Roman"/>
                <a:cs typeface="Times New Roman"/>
              </a:rPr>
              <a:t> </a:t>
            </a:r>
            <a:r>
              <a:rPr sz="2400" dirty="0">
                <a:solidFill>
                  <a:schemeClr val="tx1"/>
                </a:solidFill>
                <a:latin typeface="Times New Roman"/>
                <a:cs typeface="Times New Roman"/>
              </a:rPr>
              <a:t>usually</a:t>
            </a:r>
            <a:r>
              <a:rPr sz="2400" spc="-15" dirty="0">
                <a:solidFill>
                  <a:schemeClr val="tx1"/>
                </a:solidFill>
                <a:latin typeface="Times New Roman"/>
                <a:cs typeface="Times New Roman"/>
              </a:rPr>
              <a:t> </a:t>
            </a:r>
            <a:r>
              <a:rPr sz="2400" dirty="0">
                <a:solidFill>
                  <a:schemeClr val="tx1"/>
                </a:solidFill>
                <a:latin typeface="Times New Roman"/>
                <a:cs typeface="Times New Roman"/>
              </a:rPr>
              <a:t>in</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25" dirty="0">
                <a:solidFill>
                  <a:schemeClr val="tx1"/>
                </a:solidFill>
                <a:latin typeface="Times New Roman"/>
                <a:cs typeface="Times New Roman"/>
              </a:rPr>
              <a:t> </a:t>
            </a:r>
            <a:r>
              <a:rPr sz="2400" dirty="0">
                <a:solidFill>
                  <a:schemeClr val="tx1"/>
                </a:solidFill>
                <a:latin typeface="Times New Roman"/>
                <a:cs typeface="Times New Roman"/>
              </a:rPr>
              <a:t>material</a:t>
            </a:r>
            <a:r>
              <a:rPr sz="2400" spc="-20" dirty="0">
                <a:solidFill>
                  <a:schemeClr val="tx1"/>
                </a:solidFill>
                <a:latin typeface="Times New Roman"/>
                <a:cs typeface="Times New Roman"/>
              </a:rPr>
              <a:t> </a:t>
            </a:r>
            <a:r>
              <a:rPr sz="2400" dirty="0">
                <a:solidFill>
                  <a:schemeClr val="tx1"/>
                </a:solidFill>
                <a:latin typeface="Times New Roman"/>
                <a:cs typeface="Times New Roman"/>
              </a:rPr>
              <a:t>environment</a:t>
            </a:r>
            <a:r>
              <a:rPr sz="2400" spc="-20" dirty="0">
                <a:solidFill>
                  <a:schemeClr val="tx1"/>
                </a:solidFill>
                <a:latin typeface="Times New Roman"/>
                <a:cs typeface="Times New Roman"/>
              </a:rPr>
              <a:t> </a:t>
            </a:r>
            <a:r>
              <a:rPr sz="2400" dirty="0">
                <a:solidFill>
                  <a:schemeClr val="tx1"/>
                </a:solidFill>
                <a:latin typeface="Times New Roman"/>
                <a:cs typeface="Times New Roman"/>
              </a:rPr>
              <a:t>and</a:t>
            </a:r>
            <a:r>
              <a:rPr sz="2400" spc="-20" dirty="0">
                <a:solidFill>
                  <a:schemeClr val="tx1"/>
                </a:solidFill>
                <a:latin typeface="Times New Roman"/>
                <a:cs typeface="Times New Roman"/>
              </a:rPr>
              <a:t> </a:t>
            </a:r>
            <a:r>
              <a:rPr sz="2400" spc="-25" dirty="0">
                <a:solidFill>
                  <a:schemeClr val="tx1"/>
                </a:solidFill>
                <a:latin typeface="Times New Roman"/>
                <a:cs typeface="Times New Roman"/>
              </a:rPr>
              <a:t>the </a:t>
            </a:r>
            <a:r>
              <a:rPr sz="2400" dirty="0">
                <a:solidFill>
                  <a:schemeClr val="tx1"/>
                </a:solidFill>
                <a:latin typeface="Times New Roman"/>
                <a:cs typeface="Times New Roman"/>
              </a:rPr>
              <a:t>adjustment</a:t>
            </a:r>
            <a:r>
              <a:rPr sz="2400" spc="-30" dirty="0">
                <a:solidFill>
                  <a:schemeClr val="tx1"/>
                </a:solidFill>
                <a:latin typeface="Times New Roman"/>
                <a:cs typeface="Times New Roman"/>
              </a:rPr>
              <a:t> </a:t>
            </a:r>
            <a:r>
              <a:rPr sz="2400" dirty="0">
                <a:solidFill>
                  <a:schemeClr val="tx1"/>
                </a:solidFill>
                <a:latin typeface="Times New Roman"/>
                <a:cs typeface="Times New Roman"/>
              </a:rPr>
              <a:t>that</a:t>
            </a:r>
            <a:r>
              <a:rPr sz="2400" spc="-25" dirty="0">
                <a:solidFill>
                  <a:schemeClr val="tx1"/>
                </a:solidFill>
                <a:latin typeface="Times New Roman"/>
                <a:cs typeface="Times New Roman"/>
              </a:rPr>
              <a:t> </a:t>
            </a:r>
            <a:r>
              <a:rPr sz="2400" dirty="0">
                <a:solidFill>
                  <a:schemeClr val="tx1"/>
                </a:solidFill>
                <a:latin typeface="Times New Roman"/>
                <a:cs typeface="Times New Roman"/>
              </a:rPr>
              <a:t>we</a:t>
            </a:r>
            <a:r>
              <a:rPr sz="2400" spc="-25" dirty="0">
                <a:solidFill>
                  <a:schemeClr val="tx1"/>
                </a:solidFill>
                <a:latin typeface="Times New Roman"/>
                <a:cs typeface="Times New Roman"/>
              </a:rPr>
              <a:t> </a:t>
            </a:r>
            <a:r>
              <a:rPr sz="2400" dirty="0">
                <a:solidFill>
                  <a:schemeClr val="tx1"/>
                </a:solidFill>
                <a:latin typeface="Times New Roman"/>
                <a:cs typeface="Times New Roman"/>
              </a:rPr>
              <a:t>make</a:t>
            </a:r>
            <a:r>
              <a:rPr sz="2400" spc="-25" dirty="0">
                <a:solidFill>
                  <a:schemeClr val="tx1"/>
                </a:solidFill>
                <a:latin typeface="Times New Roman"/>
                <a:cs typeface="Times New Roman"/>
              </a:rPr>
              <a:t> </a:t>
            </a:r>
            <a:r>
              <a:rPr sz="2400" dirty="0">
                <a:solidFill>
                  <a:schemeClr val="tx1"/>
                </a:solidFill>
                <a:latin typeface="Times New Roman"/>
                <a:cs typeface="Times New Roman"/>
              </a:rPr>
              <a:t>with</a:t>
            </a:r>
            <a:r>
              <a:rPr sz="2400" spc="-25" dirty="0">
                <a:solidFill>
                  <a:schemeClr val="tx1"/>
                </a:solidFill>
                <a:latin typeface="Times New Roman"/>
                <a:cs typeface="Times New Roman"/>
              </a:rPr>
              <a:t> </a:t>
            </a:r>
            <a:r>
              <a:rPr sz="2400" dirty="0">
                <a:solidFill>
                  <a:schemeClr val="tx1"/>
                </a:solidFill>
                <a:latin typeface="Times New Roman"/>
                <a:cs typeface="Times New Roman"/>
              </a:rPr>
              <a:t>these</a:t>
            </a:r>
            <a:r>
              <a:rPr sz="2400" spc="-30" dirty="0">
                <a:solidFill>
                  <a:schemeClr val="tx1"/>
                </a:solidFill>
                <a:latin typeface="Times New Roman"/>
                <a:cs typeface="Times New Roman"/>
              </a:rPr>
              <a:t> </a:t>
            </a:r>
            <a:r>
              <a:rPr sz="2400" dirty="0">
                <a:solidFill>
                  <a:schemeClr val="tx1"/>
                </a:solidFill>
                <a:latin typeface="Times New Roman"/>
                <a:cs typeface="Times New Roman"/>
              </a:rPr>
              <a:t>changes</a:t>
            </a:r>
            <a:r>
              <a:rPr sz="2400" spc="-25" dirty="0">
                <a:solidFill>
                  <a:schemeClr val="tx1"/>
                </a:solidFill>
                <a:latin typeface="Times New Roman"/>
                <a:cs typeface="Times New Roman"/>
              </a:rPr>
              <a:t> </a:t>
            </a:r>
            <a:r>
              <a:rPr sz="2400" dirty="0">
                <a:solidFill>
                  <a:schemeClr val="tx1"/>
                </a:solidFill>
                <a:latin typeface="Times New Roman"/>
                <a:cs typeface="Times New Roman"/>
              </a:rPr>
              <a:t>often</a:t>
            </a:r>
            <a:r>
              <a:rPr sz="2400" spc="-20" dirty="0">
                <a:solidFill>
                  <a:schemeClr val="tx1"/>
                </a:solidFill>
                <a:latin typeface="Times New Roman"/>
                <a:cs typeface="Times New Roman"/>
              </a:rPr>
              <a:t> </a:t>
            </a:r>
            <a:r>
              <a:rPr sz="2400" dirty="0">
                <a:solidFill>
                  <a:schemeClr val="tx1"/>
                </a:solidFill>
                <a:latin typeface="Times New Roman"/>
                <a:cs typeface="Times New Roman"/>
              </a:rPr>
              <a:t>modifies</a:t>
            </a:r>
            <a:r>
              <a:rPr sz="2400" spc="-25" dirty="0">
                <a:solidFill>
                  <a:schemeClr val="tx1"/>
                </a:solidFill>
                <a:latin typeface="Times New Roman"/>
                <a:cs typeface="Times New Roman"/>
              </a:rPr>
              <a:t> </a:t>
            </a:r>
            <a:r>
              <a:rPr sz="2400" dirty="0">
                <a:solidFill>
                  <a:schemeClr val="tx1"/>
                </a:solidFill>
                <a:latin typeface="Times New Roman"/>
                <a:cs typeface="Times New Roman"/>
              </a:rPr>
              <a:t>customs</a:t>
            </a:r>
            <a:r>
              <a:rPr sz="2400" spc="-25" dirty="0">
                <a:solidFill>
                  <a:schemeClr val="tx1"/>
                </a:solidFill>
                <a:latin typeface="Times New Roman"/>
                <a:cs typeface="Times New Roman"/>
              </a:rPr>
              <a:t> </a:t>
            </a:r>
            <a:r>
              <a:rPr sz="2400" spc="-25" dirty="0" smtClean="0">
                <a:solidFill>
                  <a:schemeClr val="tx1"/>
                </a:solidFill>
                <a:latin typeface="Times New Roman"/>
                <a:cs typeface="Times New Roman"/>
              </a:rPr>
              <a:t>and</a:t>
            </a:r>
            <a:r>
              <a:rPr lang="ar-SA" sz="2400" dirty="0">
                <a:solidFill>
                  <a:schemeClr val="tx1"/>
                </a:solidFill>
                <a:latin typeface="Times New Roman"/>
                <a:cs typeface="Times New Roman"/>
              </a:rPr>
              <a:t> </a:t>
            </a:r>
            <a:r>
              <a:rPr sz="2400" dirty="0" smtClean="0">
                <a:solidFill>
                  <a:schemeClr val="tx1"/>
                </a:solidFill>
                <a:latin typeface="Times New Roman"/>
                <a:cs typeface="Times New Roman"/>
              </a:rPr>
              <a:t>social</a:t>
            </a:r>
            <a:r>
              <a:rPr sz="2400" spc="-40" dirty="0" smtClean="0">
                <a:solidFill>
                  <a:schemeClr val="tx1"/>
                </a:solidFill>
                <a:latin typeface="Times New Roman"/>
                <a:cs typeface="Times New Roman"/>
              </a:rPr>
              <a:t> </a:t>
            </a:r>
            <a:r>
              <a:rPr sz="2400" dirty="0">
                <a:solidFill>
                  <a:schemeClr val="tx1"/>
                </a:solidFill>
                <a:latin typeface="Times New Roman"/>
                <a:cs typeface="Times New Roman"/>
              </a:rPr>
              <a:t>institution</a:t>
            </a:r>
            <a:r>
              <a:rPr sz="2400" spc="-40" dirty="0">
                <a:solidFill>
                  <a:schemeClr val="tx1"/>
                </a:solidFill>
                <a:latin typeface="Times New Roman"/>
                <a:cs typeface="Times New Roman"/>
              </a:rPr>
              <a:t> </a:t>
            </a:r>
            <a:r>
              <a:rPr sz="2400" dirty="0">
                <a:solidFill>
                  <a:schemeClr val="tx1"/>
                </a:solidFill>
                <a:latin typeface="Times New Roman"/>
                <a:cs typeface="Times New Roman"/>
              </a:rPr>
              <a:t>initiates</a:t>
            </a:r>
            <a:r>
              <a:rPr sz="2400" spc="-35" dirty="0">
                <a:solidFill>
                  <a:schemeClr val="tx1"/>
                </a:solidFill>
                <a:latin typeface="Times New Roman"/>
                <a:cs typeface="Times New Roman"/>
              </a:rPr>
              <a:t> </a:t>
            </a:r>
            <a:r>
              <a:rPr sz="2400" dirty="0" smtClean="0">
                <a:solidFill>
                  <a:schemeClr val="tx1"/>
                </a:solidFill>
                <a:latin typeface="Times New Roman"/>
                <a:cs typeface="Times New Roman"/>
              </a:rPr>
              <a:t>a</a:t>
            </a:r>
            <a:r>
              <a:rPr lang="ar-SA" sz="2400" spc="-40" dirty="0">
                <a:solidFill>
                  <a:schemeClr val="tx1"/>
                </a:solidFill>
                <a:latin typeface="Times New Roman"/>
                <a:cs typeface="Times New Roman"/>
              </a:rPr>
              <a:t> </a:t>
            </a:r>
            <a:r>
              <a:rPr sz="2400" dirty="0" smtClean="0">
                <a:solidFill>
                  <a:schemeClr val="tx1"/>
                </a:solidFill>
                <a:latin typeface="Times New Roman"/>
                <a:cs typeface="Times New Roman"/>
              </a:rPr>
              <a:t>corresponding</a:t>
            </a:r>
            <a:r>
              <a:rPr sz="2400" spc="-40" dirty="0" smtClean="0">
                <a:solidFill>
                  <a:schemeClr val="tx1"/>
                </a:solidFill>
                <a:latin typeface="Times New Roman"/>
                <a:cs typeface="Times New Roman"/>
              </a:rPr>
              <a:t> </a:t>
            </a:r>
            <a:r>
              <a:rPr sz="2400" dirty="0">
                <a:solidFill>
                  <a:schemeClr val="tx1"/>
                </a:solidFill>
                <a:latin typeface="Times New Roman"/>
                <a:cs typeface="Times New Roman"/>
              </a:rPr>
              <a:t>social</a:t>
            </a:r>
            <a:r>
              <a:rPr sz="2400" spc="-35" dirty="0">
                <a:solidFill>
                  <a:schemeClr val="tx1"/>
                </a:solidFill>
                <a:latin typeface="Times New Roman"/>
                <a:cs typeface="Times New Roman"/>
              </a:rPr>
              <a:t> </a:t>
            </a:r>
            <a:r>
              <a:rPr sz="2400" spc="-10" dirty="0">
                <a:solidFill>
                  <a:schemeClr val="tx1"/>
                </a:solidFill>
                <a:latin typeface="Times New Roman"/>
                <a:cs typeface="Times New Roman"/>
              </a:rPr>
              <a:t>change</a:t>
            </a:r>
            <a:r>
              <a:rPr sz="2400" spc="-10" dirty="0" smtClean="0">
                <a:solidFill>
                  <a:schemeClr val="tx1"/>
                </a:solidFill>
                <a:latin typeface="Times New Roman"/>
                <a:cs typeface="Times New Roman"/>
              </a:rPr>
              <a:t>.</a:t>
            </a:r>
            <a:r>
              <a:rPr lang="ar-SA" sz="2400" dirty="0">
                <a:solidFill>
                  <a:schemeClr val="tx1"/>
                </a:solidFill>
                <a:latin typeface="Times New Roman"/>
                <a:cs typeface="Times New Roman"/>
              </a:rPr>
              <a:t> </a:t>
            </a:r>
            <a:r>
              <a:rPr sz="2400" dirty="0" smtClean="0">
                <a:solidFill>
                  <a:schemeClr val="tx1"/>
                </a:solidFill>
                <a:latin typeface="Times New Roman"/>
                <a:cs typeface="Times New Roman"/>
              </a:rPr>
              <a:t> </a:t>
            </a:r>
            <a:endParaRPr sz="2400" dirty="0">
              <a:solidFill>
                <a:schemeClr val="tx1"/>
              </a:solidFill>
              <a:latin typeface="Times New Roman"/>
              <a:cs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45501" y="1066800"/>
            <a:ext cx="9448800" cy="3328155"/>
          </a:xfrm>
          <a:prstGeom prst="rect">
            <a:avLst/>
          </a:prstGeom>
        </p:spPr>
        <p:txBody>
          <a:bodyPr vert="horz" wrap="square" lIns="0" tIns="31750" rIns="0" bIns="0" rtlCol="0">
            <a:spAutoFit/>
          </a:bodyPr>
          <a:lstStyle/>
          <a:p>
            <a:pPr marL="12700" marR="94615">
              <a:lnSpc>
                <a:spcPct val="150000"/>
              </a:lnSpc>
              <a:spcBef>
                <a:spcPts val="250"/>
              </a:spcBef>
              <a:tabLst>
                <a:tab pos="2122170" algn="l"/>
                <a:tab pos="3240405" algn="l"/>
                <a:tab pos="3900170" algn="l"/>
                <a:tab pos="4288790" algn="l"/>
                <a:tab pos="5279390" algn="l"/>
                <a:tab pos="6839584" algn="l"/>
                <a:tab pos="8154670" algn="l"/>
              </a:tabLst>
            </a:pPr>
            <a:r>
              <a:rPr sz="2400" b="1" spc="-10" dirty="0">
                <a:solidFill>
                  <a:srgbClr val="FF0000"/>
                </a:solidFill>
                <a:uFill>
                  <a:solidFill>
                    <a:srgbClr val="581EDD"/>
                  </a:solidFill>
                </a:uFill>
                <a:latin typeface="Times New Roman"/>
                <a:cs typeface="Times New Roman"/>
              </a:rPr>
              <a:t>Environmental</a:t>
            </a:r>
            <a:r>
              <a:rPr sz="2400" b="1" dirty="0">
                <a:solidFill>
                  <a:srgbClr val="FF0000"/>
                </a:solidFill>
                <a:uFill>
                  <a:solidFill>
                    <a:srgbClr val="581EDD"/>
                  </a:solidFill>
                </a:uFill>
                <a:latin typeface="Times New Roman"/>
                <a:cs typeface="Times New Roman"/>
              </a:rPr>
              <a:t>	</a:t>
            </a:r>
            <a:r>
              <a:rPr sz="2400" b="1" spc="-10" dirty="0">
                <a:solidFill>
                  <a:srgbClr val="FF0000"/>
                </a:solidFill>
                <a:uFill>
                  <a:solidFill>
                    <a:srgbClr val="581EDD"/>
                  </a:solidFill>
                </a:uFill>
                <a:latin typeface="Times New Roman"/>
                <a:cs typeface="Times New Roman"/>
              </a:rPr>
              <a:t>Factor:</a:t>
            </a:r>
            <a:r>
              <a:rPr sz="2400" b="1" dirty="0">
                <a:solidFill>
                  <a:schemeClr val="tx1"/>
                </a:solidFill>
                <a:latin typeface="Times New Roman"/>
                <a:cs typeface="Times New Roman"/>
              </a:rPr>
              <a:t>	</a:t>
            </a:r>
            <a:r>
              <a:rPr sz="2400" spc="-25" dirty="0">
                <a:solidFill>
                  <a:schemeClr val="tx1"/>
                </a:solidFill>
                <a:latin typeface="Times New Roman"/>
                <a:cs typeface="Times New Roman"/>
              </a:rPr>
              <a:t>Due</a:t>
            </a:r>
            <a:r>
              <a:rPr sz="2400" dirty="0">
                <a:solidFill>
                  <a:schemeClr val="tx1"/>
                </a:solidFill>
                <a:latin typeface="Times New Roman"/>
                <a:cs typeface="Times New Roman"/>
              </a:rPr>
              <a:t>	</a:t>
            </a:r>
            <a:r>
              <a:rPr sz="2400" spc="-25" dirty="0">
                <a:solidFill>
                  <a:schemeClr val="tx1"/>
                </a:solidFill>
                <a:latin typeface="Times New Roman"/>
                <a:cs typeface="Times New Roman"/>
              </a:rPr>
              <a:t>to</a:t>
            </a:r>
            <a:r>
              <a:rPr sz="2400" dirty="0">
                <a:solidFill>
                  <a:schemeClr val="tx1"/>
                </a:solidFill>
                <a:latin typeface="Times New Roman"/>
                <a:cs typeface="Times New Roman"/>
              </a:rPr>
              <a:t>	</a:t>
            </a:r>
            <a:r>
              <a:rPr sz="2400" spc="-10" dirty="0">
                <a:solidFill>
                  <a:schemeClr val="tx1"/>
                </a:solidFill>
                <a:latin typeface="Times New Roman"/>
                <a:cs typeface="Times New Roman"/>
              </a:rPr>
              <a:t>floods,</a:t>
            </a:r>
            <a:r>
              <a:rPr sz="2400" dirty="0">
                <a:solidFill>
                  <a:schemeClr val="tx1"/>
                </a:solidFill>
                <a:latin typeface="Times New Roman"/>
                <a:cs typeface="Times New Roman"/>
              </a:rPr>
              <a:t>	</a:t>
            </a:r>
            <a:r>
              <a:rPr sz="2400" spc="-10" dirty="0">
                <a:solidFill>
                  <a:schemeClr val="tx1"/>
                </a:solidFill>
                <a:latin typeface="Times New Roman"/>
                <a:cs typeface="Times New Roman"/>
              </a:rPr>
              <a:t>earthquake,</a:t>
            </a:r>
            <a:r>
              <a:rPr sz="2400" dirty="0">
                <a:solidFill>
                  <a:schemeClr val="tx1"/>
                </a:solidFill>
                <a:latin typeface="Times New Roman"/>
                <a:cs typeface="Times New Roman"/>
              </a:rPr>
              <a:t>	</a:t>
            </a:r>
            <a:r>
              <a:rPr sz="2400" spc="-10" dirty="0">
                <a:solidFill>
                  <a:schemeClr val="tx1"/>
                </a:solidFill>
                <a:latin typeface="Times New Roman"/>
                <a:cs typeface="Times New Roman"/>
              </a:rPr>
              <a:t>excessive</a:t>
            </a:r>
            <a:r>
              <a:rPr sz="2400" dirty="0">
                <a:solidFill>
                  <a:schemeClr val="tx1"/>
                </a:solidFill>
                <a:latin typeface="Times New Roman"/>
                <a:cs typeface="Times New Roman"/>
              </a:rPr>
              <a:t>	</a:t>
            </a:r>
            <a:r>
              <a:rPr sz="2400" spc="-10" dirty="0">
                <a:solidFill>
                  <a:schemeClr val="tx1"/>
                </a:solidFill>
                <a:latin typeface="Times New Roman"/>
                <a:cs typeface="Times New Roman"/>
              </a:rPr>
              <a:t>rain</a:t>
            </a:r>
            <a:r>
              <a:rPr sz="2400" spc="-10" dirty="0" smtClean="0">
                <a:solidFill>
                  <a:schemeClr val="tx1"/>
                </a:solidFill>
                <a:latin typeface="Times New Roman"/>
                <a:cs typeface="Times New Roman"/>
              </a:rPr>
              <a:t>,</a:t>
            </a:r>
            <a:r>
              <a:rPr lang="ar-SA" sz="2400" spc="-10" dirty="0" smtClean="0">
                <a:solidFill>
                  <a:schemeClr val="tx1"/>
                </a:solidFill>
                <a:latin typeface="Times New Roman"/>
                <a:cs typeface="Times New Roman"/>
              </a:rPr>
              <a:t> </a:t>
            </a:r>
            <a:r>
              <a:rPr sz="2400" spc="-10" dirty="0" smtClean="0">
                <a:solidFill>
                  <a:schemeClr val="tx1"/>
                </a:solidFill>
                <a:latin typeface="Times New Roman"/>
                <a:cs typeface="Times New Roman"/>
              </a:rPr>
              <a:t> </a:t>
            </a:r>
            <a:r>
              <a:rPr sz="2400" dirty="0" smtClean="0">
                <a:solidFill>
                  <a:schemeClr val="tx1"/>
                </a:solidFill>
                <a:latin typeface="Times New Roman"/>
                <a:cs typeface="Times New Roman"/>
              </a:rPr>
              <a:t>drought</a:t>
            </a:r>
            <a:r>
              <a:rPr sz="2400" dirty="0">
                <a:solidFill>
                  <a:schemeClr val="tx1"/>
                </a:solidFill>
                <a:latin typeface="Times New Roman"/>
                <a:cs typeface="Times New Roman"/>
              </a:rPr>
              <a:t>,</a:t>
            </a:r>
            <a:r>
              <a:rPr sz="2400" spc="-25" dirty="0">
                <a:solidFill>
                  <a:schemeClr val="tx1"/>
                </a:solidFill>
                <a:latin typeface="Times New Roman"/>
                <a:cs typeface="Times New Roman"/>
              </a:rPr>
              <a:t> </a:t>
            </a:r>
            <a:r>
              <a:rPr sz="2400" dirty="0">
                <a:solidFill>
                  <a:schemeClr val="tx1"/>
                </a:solidFill>
                <a:latin typeface="Times New Roman"/>
                <a:cs typeface="Times New Roman"/>
              </a:rPr>
              <a:t>change</a:t>
            </a:r>
            <a:r>
              <a:rPr sz="2400" spc="-25" dirty="0">
                <a:solidFill>
                  <a:schemeClr val="tx1"/>
                </a:solidFill>
                <a:latin typeface="Times New Roman"/>
                <a:cs typeface="Times New Roman"/>
              </a:rPr>
              <a:t> </a:t>
            </a:r>
            <a:r>
              <a:rPr sz="2400" dirty="0">
                <a:solidFill>
                  <a:schemeClr val="tx1"/>
                </a:solidFill>
                <a:latin typeface="Times New Roman"/>
                <a:cs typeface="Times New Roman"/>
              </a:rPr>
              <a:t>of</a:t>
            </a:r>
            <a:r>
              <a:rPr sz="2400" spc="-20" dirty="0">
                <a:solidFill>
                  <a:schemeClr val="tx1"/>
                </a:solidFill>
                <a:latin typeface="Times New Roman"/>
                <a:cs typeface="Times New Roman"/>
              </a:rPr>
              <a:t> </a:t>
            </a:r>
            <a:r>
              <a:rPr sz="2400" dirty="0" smtClean="0">
                <a:solidFill>
                  <a:schemeClr val="tx1"/>
                </a:solidFill>
                <a:latin typeface="Times New Roman"/>
                <a:cs typeface="Times New Roman"/>
              </a:rPr>
              <a:t>season</a:t>
            </a:r>
            <a:r>
              <a:rPr lang="en-US" sz="2400" dirty="0" smtClean="0">
                <a:solidFill>
                  <a:schemeClr val="tx1"/>
                </a:solidFill>
                <a:latin typeface="Times New Roman"/>
                <a:cs typeface="Times New Roman"/>
              </a:rPr>
              <a:t> Thus environment factor bring social change.</a:t>
            </a:r>
          </a:p>
          <a:p>
            <a:pPr marL="12700" marR="94615">
              <a:lnSpc>
                <a:spcPct val="150000"/>
              </a:lnSpc>
              <a:spcBef>
                <a:spcPts val="250"/>
              </a:spcBef>
              <a:tabLst>
                <a:tab pos="2122170" algn="l"/>
                <a:tab pos="3240405" algn="l"/>
                <a:tab pos="3900170" algn="l"/>
                <a:tab pos="4288790" algn="l"/>
                <a:tab pos="5279390" algn="l"/>
                <a:tab pos="6839584" algn="l"/>
                <a:tab pos="8154670" algn="l"/>
              </a:tabLst>
            </a:pPr>
            <a:r>
              <a:rPr sz="2400" spc="-55" dirty="0" smtClean="0">
                <a:solidFill>
                  <a:schemeClr val="tx1"/>
                </a:solidFill>
                <a:latin typeface="Times New Roman"/>
                <a:cs typeface="Times New Roman"/>
              </a:rPr>
              <a:t>We</a:t>
            </a:r>
            <a:r>
              <a:rPr sz="2400" spc="-30" dirty="0" smtClean="0">
                <a:solidFill>
                  <a:schemeClr val="tx1"/>
                </a:solidFill>
                <a:latin typeface="Times New Roman"/>
                <a:cs typeface="Times New Roman"/>
              </a:rPr>
              <a:t> </a:t>
            </a:r>
            <a:r>
              <a:rPr sz="2400" dirty="0">
                <a:solidFill>
                  <a:schemeClr val="tx1"/>
                </a:solidFill>
                <a:latin typeface="Times New Roman"/>
                <a:cs typeface="Times New Roman"/>
              </a:rPr>
              <a:t>can</a:t>
            </a:r>
            <a:r>
              <a:rPr sz="2400" spc="-25" dirty="0">
                <a:solidFill>
                  <a:schemeClr val="tx1"/>
                </a:solidFill>
                <a:latin typeface="Times New Roman"/>
                <a:cs typeface="Times New Roman"/>
              </a:rPr>
              <a:t> </a:t>
            </a:r>
            <a:r>
              <a:rPr sz="2400" dirty="0">
                <a:solidFill>
                  <a:schemeClr val="tx1"/>
                </a:solidFill>
                <a:latin typeface="Times New Roman"/>
                <a:cs typeface="Times New Roman"/>
              </a:rPr>
              <a:t>find</a:t>
            </a:r>
            <a:r>
              <a:rPr sz="2400" spc="-20" dirty="0">
                <a:solidFill>
                  <a:schemeClr val="tx1"/>
                </a:solidFill>
                <a:latin typeface="Times New Roman"/>
                <a:cs typeface="Times New Roman"/>
              </a:rPr>
              <a:t> </a:t>
            </a:r>
            <a:r>
              <a:rPr sz="2400" dirty="0">
                <a:solidFill>
                  <a:schemeClr val="tx1"/>
                </a:solidFill>
                <a:latin typeface="Times New Roman"/>
                <a:cs typeface="Times New Roman"/>
              </a:rPr>
              <a:t>imbalance</a:t>
            </a:r>
            <a:r>
              <a:rPr sz="2400" spc="-25" dirty="0">
                <a:solidFill>
                  <a:schemeClr val="tx1"/>
                </a:solidFill>
                <a:latin typeface="Times New Roman"/>
                <a:cs typeface="Times New Roman"/>
              </a:rPr>
              <a:t> </a:t>
            </a:r>
            <a:r>
              <a:rPr sz="2400" dirty="0">
                <a:solidFill>
                  <a:schemeClr val="tx1"/>
                </a:solidFill>
                <a:latin typeface="Times New Roman"/>
                <a:cs typeface="Times New Roman"/>
              </a:rPr>
              <a:t>in</a:t>
            </a:r>
            <a:r>
              <a:rPr sz="2400" spc="-25" dirty="0">
                <a:solidFill>
                  <a:schemeClr val="tx1"/>
                </a:solidFill>
                <a:latin typeface="Times New Roman"/>
                <a:cs typeface="Times New Roman"/>
              </a:rPr>
              <a:t> </a:t>
            </a:r>
            <a:r>
              <a:rPr sz="2400" spc="-10" dirty="0" smtClean="0">
                <a:solidFill>
                  <a:schemeClr val="tx1"/>
                </a:solidFill>
                <a:latin typeface="Times New Roman"/>
                <a:cs typeface="Times New Roman"/>
              </a:rPr>
              <a:t>population</a:t>
            </a:r>
            <a:r>
              <a:rPr lang="ar-SA" sz="2400" dirty="0">
                <a:solidFill>
                  <a:schemeClr val="tx1"/>
                </a:solidFill>
                <a:latin typeface="Times New Roman"/>
                <a:cs typeface="Times New Roman"/>
              </a:rPr>
              <a:t> </a:t>
            </a:r>
            <a:r>
              <a:rPr sz="2400" dirty="0" smtClean="0">
                <a:solidFill>
                  <a:schemeClr val="tx1"/>
                </a:solidFill>
                <a:latin typeface="Times New Roman"/>
                <a:cs typeface="Times New Roman"/>
              </a:rPr>
              <a:t>which</a:t>
            </a:r>
            <a:r>
              <a:rPr sz="2400" spc="-25" dirty="0" smtClean="0">
                <a:solidFill>
                  <a:schemeClr val="tx1"/>
                </a:solidFill>
                <a:latin typeface="Times New Roman"/>
                <a:cs typeface="Times New Roman"/>
              </a:rPr>
              <a:t> </a:t>
            </a:r>
            <a:r>
              <a:rPr sz="2400" dirty="0">
                <a:solidFill>
                  <a:schemeClr val="tx1"/>
                </a:solidFill>
                <a:latin typeface="Times New Roman"/>
                <a:cs typeface="Times New Roman"/>
              </a:rPr>
              <a:t>directly</a:t>
            </a:r>
            <a:r>
              <a:rPr sz="2400" spc="-20" dirty="0">
                <a:solidFill>
                  <a:schemeClr val="tx1"/>
                </a:solidFill>
                <a:latin typeface="Times New Roman"/>
                <a:cs typeface="Times New Roman"/>
              </a:rPr>
              <a:t> </a:t>
            </a:r>
            <a:r>
              <a:rPr sz="2400" dirty="0">
                <a:solidFill>
                  <a:schemeClr val="tx1"/>
                </a:solidFill>
                <a:latin typeface="Times New Roman"/>
                <a:cs typeface="Times New Roman"/>
              </a:rPr>
              <a:t>affects</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20" dirty="0">
                <a:solidFill>
                  <a:schemeClr val="tx1"/>
                </a:solidFill>
                <a:latin typeface="Times New Roman"/>
                <a:cs typeface="Times New Roman"/>
              </a:rPr>
              <a:t> </a:t>
            </a:r>
            <a:r>
              <a:rPr sz="2400" dirty="0">
                <a:solidFill>
                  <a:schemeClr val="tx1"/>
                </a:solidFill>
                <a:latin typeface="Times New Roman"/>
                <a:cs typeface="Times New Roman"/>
              </a:rPr>
              <a:t>social</a:t>
            </a:r>
            <a:r>
              <a:rPr sz="2400" spc="-25" dirty="0">
                <a:solidFill>
                  <a:schemeClr val="tx1"/>
                </a:solidFill>
                <a:latin typeface="Times New Roman"/>
                <a:cs typeface="Times New Roman"/>
              </a:rPr>
              <a:t> </a:t>
            </a:r>
            <a:r>
              <a:rPr sz="2400" dirty="0">
                <a:solidFill>
                  <a:schemeClr val="tx1"/>
                </a:solidFill>
                <a:latin typeface="Times New Roman"/>
                <a:cs typeface="Times New Roman"/>
              </a:rPr>
              <a:t>relationship</a:t>
            </a:r>
            <a:r>
              <a:rPr sz="2400" spc="-20" dirty="0">
                <a:solidFill>
                  <a:schemeClr val="tx1"/>
                </a:solidFill>
                <a:latin typeface="Times New Roman"/>
                <a:cs typeface="Times New Roman"/>
              </a:rPr>
              <a:t> </a:t>
            </a:r>
            <a:r>
              <a:rPr sz="2400" dirty="0">
                <a:solidFill>
                  <a:schemeClr val="tx1"/>
                </a:solidFill>
                <a:latin typeface="Times New Roman"/>
                <a:cs typeface="Times New Roman"/>
              </a:rPr>
              <a:t>and</a:t>
            </a:r>
            <a:r>
              <a:rPr sz="2400" spc="-20" dirty="0">
                <a:solidFill>
                  <a:schemeClr val="tx1"/>
                </a:solidFill>
                <a:latin typeface="Times New Roman"/>
                <a:cs typeface="Times New Roman"/>
              </a:rPr>
              <a:t> </a:t>
            </a:r>
            <a:r>
              <a:rPr sz="2400" dirty="0">
                <a:solidFill>
                  <a:schemeClr val="tx1"/>
                </a:solidFill>
                <a:latin typeface="Times New Roman"/>
                <a:cs typeface="Times New Roman"/>
              </a:rPr>
              <a:t>these</a:t>
            </a:r>
            <a:r>
              <a:rPr sz="2400" spc="-25" dirty="0">
                <a:solidFill>
                  <a:schemeClr val="tx1"/>
                </a:solidFill>
                <a:latin typeface="Times New Roman"/>
                <a:cs typeface="Times New Roman"/>
              </a:rPr>
              <a:t> </a:t>
            </a:r>
            <a:r>
              <a:rPr sz="2400" dirty="0">
                <a:solidFill>
                  <a:schemeClr val="tx1"/>
                </a:solidFill>
                <a:latin typeface="Times New Roman"/>
                <a:cs typeface="Times New Roman"/>
              </a:rPr>
              <a:t>are</a:t>
            </a:r>
            <a:r>
              <a:rPr sz="2400" spc="-25" dirty="0">
                <a:solidFill>
                  <a:schemeClr val="tx1"/>
                </a:solidFill>
                <a:latin typeface="Times New Roman"/>
                <a:cs typeface="Times New Roman"/>
              </a:rPr>
              <a:t> </a:t>
            </a:r>
            <a:r>
              <a:rPr sz="2400" dirty="0">
                <a:solidFill>
                  <a:schemeClr val="tx1"/>
                </a:solidFill>
                <a:latin typeface="Times New Roman"/>
                <a:cs typeface="Times New Roman"/>
              </a:rPr>
              <a:t>modified</a:t>
            </a:r>
            <a:r>
              <a:rPr sz="2400" spc="-20" dirty="0">
                <a:solidFill>
                  <a:schemeClr val="tx1"/>
                </a:solidFill>
                <a:latin typeface="Times New Roman"/>
                <a:cs typeface="Times New Roman"/>
              </a:rPr>
              <a:t> </a:t>
            </a:r>
            <a:r>
              <a:rPr sz="2400" spc="-25" dirty="0">
                <a:solidFill>
                  <a:schemeClr val="tx1"/>
                </a:solidFill>
                <a:latin typeface="Times New Roman"/>
                <a:cs typeface="Times New Roman"/>
              </a:rPr>
              <a:t>by </a:t>
            </a:r>
            <a:r>
              <a:rPr sz="2400" dirty="0">
                <a:solidFill>
                  <a:schemeClr val="tx1"/>
                </a:solidFill>
                <a:latin typeface="Times New Roman"/>
                <a:cs typeface="Times New Roman"/>
              </a:rPr>
              <a:t>such</a:t>
            </a:r>
            <a:r>
              <a:rPr sz="2400" spc="-30" dirty="0">
                <a:solidFill>
                  <a:schemeClr val="tx1"/>
                </a:solidFill>
                <a:latin typeface="Times New Roman"/>
                <a:cs typeface="Times New Roman"/>
              </a:rPr>
              <a:t> </a:t>
            </a:r>
            <a:r>
              <a:rPr sz="2400" dirty="0">
                <a:solidFill>
                  <a:schemeClr val="tx1"/>
                </a:solidFill>
                <a:latin typeface="Times New Roman"/>
                <a:cs typeface="Times New Roman"/>
              </a:rPr>
              <a:t>natural</a:t>
            </a:r>
            <a:r>
              <a:rPr sz="2400" spc="-20" dirty="0">
                <a:solidFill>
                  <a:schemeClr val="tx1"/>
                </a:solidFill>
                <a:latin typeface="Times New Roman"/>
                <a:cs typeface="Times New Roman"/>
              </a:rPr>
              <a:t> </a:t>
            </a:r>
            <a:r>
              <a:rPr sz="2400" dirty="0">
                <a:solidFill>
                  <a:schemeClr val="tx1"/>
                </a:solidFill>
                <a:latin typeface="Times New Roman"/>
                <a:cs typeface="Times New Roman"/>
              </a:rPr>
              <a:t>occurrences.</a:t>
            </a:r>
            <a:r>
              <a:rPr sz="2400" spc="-60" dirty="0">
                <a:solidFill>
                  <a:schemeClr val="tx1"/>
                </a:solidFill>
                <a:latin typeface="Times New Roman"/>
                <a:cs typeface="Times New Roman"/>
              </a:rPr>
              <a:t> </a:t>
            </a:r>
            <a:r>
              <a:rPr sz="2400" spc="-25" dirty="0">
                <a:solidFill>
                  <a:schemeClr val="tx1"/>
                </a:solidFill>
                <a:latin typeface="Times New Roman"/>
                <a:cs typeface="Times New Roman"/>
              </a:rPr>
              <a:t>Variation </a:t>
            </a:r>
            <a:r>
              <a:rPr sz="2400" dirty="0">
                <a:solidFill>
                  <a:schemeClr val="tx1"/>
                </a:solidFill>
                <a:latin typeface="Times New Roman"/>
                <a:cs typeface="Times New Roman"/>
              </a:rPr>
              <a:t>in</a:t>
            </a:r>
            <a:r>
              <a:rPr sz="2400" spc="-25" dirty="0">
                <a:solidFill>
                  <a:schemeClr val="tx1"/>
                </a:solidFill>
                <a:latin typeface="Times New Roman"/>
                <a:cs typeface="Times New Roman"/>
              </a:rPr>
              <a:t> </a:t>
            </a:r>
            <a:r>
              <a:rPr sz="2400" dirty="0">
                <a:solidFill>
                  <a:schemeClr val="tx1"/>
                </a:solidFill>
                <a:latin typeface="Times New Roman"/>
                <a:cs typeface="Times New Roman"/>
              </a:rPr>
              <a:t>the</a:t>
            </a:r>
            <a:r>
              <a:rPr sz="2400" spc="-25" dirty="0">
                <a:solidFill>
                  <a:schemeClr val="tx1"/>
                </a:solidFill>
                <a:latin typeface="Times New Roman"/>
                <a:cs typeface="Times New Roman"/>
              </a:rPr>
              <a:t> </a:t>
            </a:r>
            <a:r>
              <a:rPr sz="2400" dirty="0">
                <a:solidFill>
                  <a:schemeClr val="tx1"/>
                </a:solidFill>
                <a:latin typeface="Times New Roman"/>
                <a:cs typeface="Times New Roman"/>
              </a:rPr>
              <a:t>availability</a:t>
            </a:r>
            <a:r>
              <a:rPr sz="2400" spc="-25" dirty="0">
                <a:solidFill>
                  <a:schemeClr val="tx1"/>
                </a:solidFill>
                <a:latin typeface="Times New Roman"/>
                <a:cs typeface="Times New Roman"/>
              </a:rPr>
              <a:t> </a:t>
            </a:r>
            <a:r>
              <a:rPr sz="2400" dirty="0">
                <a:solidFill>
                  <a:schemeClr val="tx1"/>
                </a:solidFill>
                <a:latin typeface="Times New Roman"/>
                <a:cs typeface="Times New Roman"/>
              </a:rPr>
              <a:t>of</a:t>
            </a:r>
            <a:r>
              <a:rPr sz="2400" spc="-20" dirty="0">
                <a:solidFill>
                  <a:schemeClr val="tx1"/>
                </a:solidFill>
                <a:latin typeface="Times New Roman"/>
                <a:cs typeface="Times New Roman"/>
              </a:rPr>
              <a:t> </a:t>
            </a:r>
            <a:r>
              <a:rPr sz="2400" dirty="0">
                <a:solidFill>
                  <a:schemeClr val="tx1"/>
                </a:solidFill>
                <a:latin typeface="Times New Roman"/>
                <a:cs typeface="Times New Roman"/>
              </a:rPr>
              <a:t>water</a:t>
            </a:r>
            <a:r>
              <a:rPr sz="2400" spc="-25" dirty="0">
                <a:solidFill>
                  <a:schemeClr val="tx1"/>
                </a:solidFill>
                <a:latin typeface="Times New Roman"/>
                <a:cs typeface="Times New Roman"/>
              </a:rPr>
              <a:t> </a:t>
            </a:r>
            <a:r>
              <a:rPr sz="2400" spc="-10" dirty="0" smtClean="0">
                <a:solidFill>
                  <a:schemeClr val="tx1"/>
                </a:solidFill>
                <a:latin typeface="Times New Roman"/>
                <a:cs typeface="Times New Roman"/>
              </a:rPr>
              <a:t>resources</a:t>
            </a:r>
            <a:r>
              <a:rPr lang="ar-SA" sz="2400" spc="-10" dirty="0" smtClean="0">
                <a:solidFill>
                  <a:schemeClr val="tx1"/>
                </a:solidFill>
                <a:latin typeface="Times New Roman"/>
                <a:cs typeface="Times New Roman"/>
              </a:rPr>
              <a:t> </a:t>
            </a:r>
            <a:r>
              <a:rPr lang="en-US" sz="2400" spc="-10" dirty="0" smtClean="0">
                <a:solidFill>
                  <a:schemeClr val="tx1"/>
                </a:solidFill>
                <a:latin typeface="Times New Roman"/>
                <a:cs typeface="Times New Roman"/>
              </a:rPr>
              <a:t>and mineral resources can also affect social change</a:t>
            </a:r>
            <a:r>
              <a:rPr lang="ar-SA" sz="2400" spc="-10" dirty="0" smtClean="0">
                <a:solidFill>
                  <a:schemeClr val="tx1"/>
                </a:solidFill>
                <a:latin typeface="Times New Roman"/>
                <a:cs typeface="Times New Roman"/>
              </a:rPr>
              <a:t> </a:t>
            </a:r>
            <a:endParaRPr sz="2400" dirty="0">
              <a:solidFill>
                <a:schemeClr val="tx1"/>
              </a:solidFill>
              <a:latin typeface="Times New Roman"/>
              <a:cs typeface="Times New Roman"/>
            </a:endParaRPr>
          </a:p>
        </p:txBody>
      </p:sp>
      <p:sp>
        <p:nvSpPr>
          <p:cNvPr id="3" name="object 3"/>
          <p:cNvSpPr txBox="1"/>
          <p:nvPr/>
        </p:nvSpPr>
        <p:spPr>
          <a:xfrm>
            <a:off x="1845501" y="3767911"/>
            <a:ext cx="6911236" cy="391160"/>
          </a:xfrm>
          <a:prstGeom prst="rect">
            <a:avLst/>
          </a:prstGeom>
        </p:spPr>
        <p:txBody>
          <a:bodyPr vert="horz" wrap="square" lIns="0" tIns="12700" rIns="0" bIns="0" rtlCol="0">
            <a:spAutoFit/>
          </a:bodyPr>
          <a:lstStyle/>
          <a:p>
            <a:pPr marL="12700">
              <a:lnSpc>
                <a:spcPct val="100000"/>
              </a:lnSpc>
              <a:spcBef>
                <a:spcPts val="100"/>
              </a:spcBef>
            </a:pPr>
            <a:r>
              <a:rPr sz="2400" spc="-10" dirty="0" smtClean="0">
                <a:solidFill>
                  <a:srgbClr val="391493"/>
                </a:solidFill>
                <a:latin typeface="Times New Roman"/>
                <a:cs typeface="Times New Roman"/>
              </a:rPr>
              <a:t>.</a:t>
            </a:r>
            <a:endParaRPr sz="2400" dirty="0">
              <a:latin typeface="Times New Roman"/>
              <a:cs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47800" y="1294257"/>
            <a:ext cx="9829800" cy="3289683"/>
          </a:xfrm>
          <a:prstGeom prst="rect">
            <a:avLst/>
          </a:prstGeom>
        </p:spPr>
        <p:txBody>
          <a:bodyPr vert="horz" wrap="square" lIns="0" tIns="31750" rIns="0" bIns="0" rtlCol="0">
            <a:spAutoFit/>
          </a:bodyPr>
          <a:lstStyle/>
          <a:p>
            <a:pPr marL="38100" marR="30480" algn="just">
              <a:lnSpc>
                <a:spcPct val="150000"/>
              </a:lnSpc>
              <a:spcBef>
                <a:spcPts val="250"/>
              </a:spcBef>
            </a:pPr>
            <a:r>
              <a:rPr sz="2400" b="1" dirty="0">
                <a:solidFill>
                  <a:srgbClr val="FF0000"/>
                </a:solidFill>
                <a:uFill>
                  <a:solidFill>
                    <a:srgbClr val="581EDD"/>
                  </a:solidFill>
                </a:uFill>
                <a:latin typeface="Times New Roman"/>
                <a:cs typeface="Times New Roman"/>
              </a:rPr>
              <a:t>Psychological</a:t>
            </a:r>
            <a:r>
              <a:rPr sz="2400" b="1" spc="-15" dirty="0">
                <a:solidFill>
                  <a:srgbClr val="FF0000"/>
                </a:solidFill>
                <a:uFill>
                  <a:solidFill>
                    <a:srgbClr val="581EDD"/>
                  </a:solidFill>
                </a:uFill>
                <a:latin typeface="Times New Roman"/>
                <a:cs typeface="Times New Roman"/>
              </a:rPr>
              <a:t> </a:t>
            </a:r>
            <a:r>
              <a:rPr sz="2400" b="1" dirty="0">
                <a:solidFill>
                  <a:srgbClr val="FF0000"/>
                </a:solidFill>
                <a:uFill>
                  <a:solidFill>
                    <a:srgbClr val="581EDD"/>
                  </a:solidFill>
                </a:uFill>
                <a:latin typeface="Times New Roman"/>
                <a:cs typeface="Times New Roman"/>
              </a:rPr>
              <a:t>factors:</a:t>
            </a:r>
            <a:r>
              <a:rPr sz="2400" b="1" spc="-5" dirty="0">
                <a:solidFill>
                  <a:srgbClr val="FF0000"/>
                </a:solidFill>
                <a:latin typeface="Times New Roman"/>
                <a:cs typeface="Times New Roman"/>
              </a:rPr>
              <a:t> </a:t>
            </a:r>
            <a:r>
              <a:rPr sz="2400" dirty="0" smtClean="0">
                <a:solidFill>
                  <a:schemeClr val="tx1"/>
                </a:solidFill>
                <a:latin typeface="Times New Roman"/>
                <a:cs typeface="Times New Roman"/>
              </a:rPr>
              <a:t>physical</a:t>
            </a:r>
            <a:r>
              <a:rPr sz="2400" spc="580" dirty="0" smtClean="0">
                <a:solidFill>
                  <a:schemeClr val="tx1"/>
                </a:solidFill>
                <a:latin typeface="Times New Roman"/>
                <a:cs typeface="Times New Roman"/>
              </a:rPr>
              <a:t> </a:t>
            </a:r>
            <a:r>
              <a:rPr sz="2400" dirty="0">
                <a:solidFill>
                  <a:schemeClr val="tx1"/>
                </a:solidFill>
                <a:latin typeface="Times New Roman"/>
                <a:cs typeface="Times New Roman"/>
              </a:rPr>
              <a:t>forces</a:t>
            </a:r>
            <a:r>
              <a:rPr sz="2400" spc="580" dirty="0">
                <a:solidFill>
                  <a:schemeClr val="tx1"/>
                </a:solidFill>
                <a:latin typeface="Times New Roman"/>
                <a:cs typeface="Times New Roman"/>
              </a:rPr>
              <a:t> </a:t>
            </a:r>
            <a:r>
              <a:rPr sz="2400" dirty="0">
                <a:solidFill>
                  <a:schemeClr val="tx1"/>
                </a:solidFill>
                <a:latin typeface="Times New Roman"/>
                <a:cs typeface="Times New Roman"/>
              </a:rPr>
              <a:t>like</a:t>
            </a:r>
            <a:r>
              <a:rPr sz="2400" spc="580" dirty="0">
                <a:solidFill>
                  <a:schemeClr val="tx1"/>
                </a:solidFill>
                <a:latin typeface="Times New Roman"/>
                <a:cs typeface="Times New Roman"/>
              </a:rPr>
              <a:t> </a:t>
            </a:r>
            <a:r>
              <a:rPr sz="2400" spc="-10" dirty="0">
                <a:solidFill>
                  <a:schemeClr val="tx1"/>
                </a:solidFill>
                <a:latin typeface="Times New Roman"/>
                <a:cs typeface="Times New Roman"/>
              </a:rPr>
              <a:t>floods, </a:t>
            </a:r>
            <a:r>
              <a:rPr sz="2400" dirty="0">
                <a:solidFill>
                  <a:schemeClr val="tx1"/>
                </a:solidFill>
                <a:latin typeface="Times New Roman"/>
                <a:cs typeface="Times New Roman"/>
              </a:rPr>
              <a:t>earthquakes</a:t>
            </a:r>
            <a:r>
              <a:rPr sz="2400" spc="570" dirty="0">
                <a:solidFill>
                  <a:schemeClr val="tx1"/>
                </a:solidFill>
                <a:latin typeface="Times New Roman"/>
                <a:cs typeface="Times New Roman"/>
              </a:rPr>
              <a:t> </a:t>
            </a:r>
            <a:r>
              <a:rPr sz="2400" dirty="0">
                <a:solidFill>
                  <a:schemeClr val="tx1"/>
                </a:solidFill>
                <a:latin typeface="Times New Roman"/>
                <a:cs typeface="Times New Roman"/>
              </a:rPr>
              <a:t>and</a:t>
            </a:r>
            <a:r>
              <a:rPr sz="2400" spc="570" dirty="0">
                <a:solidFill>
                  <a:schemeClr val="tx1"/>
                </a:solidFill>
                <a:latin typeface="Times New Roman"/>
                <a:cs typeface="Times New Roman"/>
              </a:rPr>
              <a:t> </a:t>
            </a:r>
            <a:r>
              <a:rPr sz="2400" dirty="0">
                <a:solidFill>
                  <a:schemeClr val="tx1"/>
                </a:solidFill>
                <a:latin typeface="Times New Roman"/>
                <a:cs typeface="Times New Roman"/>
              </a:rPr>
              <a:t>epidemics</a:t>
            </a:r>
            <a:r>
              <a:rPr sz="2400" spc="570" dirty="0">
                <a:solidFill>
                  <a:schemeClr val="tx1"/>
                </a:solidFill>
                <a:latin typeface="Times New Roman"/>
                <a:cs typeface="Times New Roman"/>
              </a:rPr>
              <a:t> </a:t>
            </a:r>
            <a:r>
              <a:rPr sz="2400" dirty="0">
                <a:solidFill>
                  <a:schemeClr val="tx1"/>
                </a:solidFill>
                <a:latin typeface="Times New Roman"/>
                <a:cs typeface="Times New Roman"/>
              </a:rPr>
              <a:t>are</a:t>
            </a:r>
            <a:r>
              <a:rPr sz="2400" spc="575" dirty="0">
                <a:solidFill>
                  <a:schemeClr val="tx1"/>
                </a:solidFill>
                <a:latin typeface="Times New Roman"/>
                <a:cs typeface="Times New Roman"/>
              </a:rPr>
              <a:t> </a:t>
            </a:r>
            <a:r>
              <a:rPr sz="2400" dirty="0">
                <a:solidFill>
                  <a:schemeClr val="tx1"/>
                </a:solidFill>
                <a:latin typeface="Times New Roman"/>
                <a:cs typeface="Times New Roman"/>
              </a:rPr>
              <a:t>considered</a:t>
            </a:r>
            <a:r>
              <a:rPr sz="2400" spc="570" dirty="0">
                <a:solidFill>
                  <a:schemeClr val="tx1"/>
                </a:solidFill>
                <a:latin typeface="Times New Roman"/>
                <a:cs typeface="Times New Roman"/>
              </a:rPr>
              <a:t> </a:t>
            </a:r>
            <a:r>
              <a:rPr sz="2400" dirty="0">
                <a:solidFill>
                  <a:schemeClr val="tx1"/>
                </a:solidFill>
                <a:latin typeface="Times New Roman"/>
                <a:cs typeface="Times New Roman"/>
              </a:rPr>
              <a:t>as</a:t>
            </a:r>
            <a:r>
              <a:rPr sz="2400" spc="570" dirty="0">
                <a:solidFill>
                  <a:schemeClr val="tx1"/>
                </a:solidFill>
                <a:latin typeface="Times New Roman"/>
                <a:cs typeface="Times New Roman"/>
              </a:rPr>
              <a:t> </a:t>
            </a:r>
            <a:r>
              <a:rPr sz="2400" dirty="0">
                <a:solidFill>
                  <a:schemeClr val="tx1"/>
                </a:solidFill>
                <a:latin typeface="Times New Roman"/>
                <a:cs typeface="Times New Roman"/>
              </a:rPr>
              <a:t>factors</a:t>
            </a:r>
            <a:r>
              <a:rPr sz="2400" spc="575" dirty="0">
                <a:solidFill>
                  <a:schemeClr val="tx1"/>
                </a:solidFill>
                <a:latin typeface="Times New Roman"/>
                <a:cs typeface="Times New Roman"/>
              </a:rPr>
              <a:t> </a:t>
            </a:r>
            <a:r>
              <a:rPr sz="2400" dirty="0">
                <a:solidFill>
                  <a:schemeClr val="tx1"/>
                </a:solidFill>
                <a:latin typeface="Times New Roman"/>
                <a:cs typeface="Times New Roman"/>
              </a:rPr>
              <a:t>causing</a:t>
            </a:r>
            <a:r>
              <a:rPr sz="2400" spc="575" dirty="0">
                <a:solidFill>
                  <a:schemeClr val="tx1"/>
                </a:solidFill>
                <a:latin typeface="Times New Roman"/>
                <a:cs typeface="Times New Roman"/>
              </a:rPr>
              <a:t> </a:t>
            </a:r>
            <a:r>
              <a:rPr sz="2400" spc="-10" dirty="0">
                <a:solidFill>
                  <a:schemeClr val="tx1"/>
                </a:solidFill>
                <a:latin typeface="Times New Roman"/>
                <a:cs typeface="Times New Roman"/>
              </a:rPr>
              <a:t>social </a:t>
            </a:r>
            <a:r>
              <a:rPr sz="2400" dirty="0">
                <a:solidFill>
                  <a:schemeClr val="tx1"/>
                </a:solidFill>
                <a:latin typeface="Times New Roman"/>
                <a:cs typeface="Times New Roman"/>
              </a:rPr>
              <a:t>change,</a:t>
            </a:r>
            <a:r>
              <a:rPr sz="2400" spc="-20" dirty="0">
                <a:solidFill>
                  <a:schemeClr val="tx1"/>
                </a:solidFill>
                <a:latin typeface="Times New Roman"/>
                <a:cs typeface="Times New Roman"/>
              </a:rPr>
              <a:t> </a:t>
            </a:r>
            <a:r>
              <a:rPr sz="2400" dirty="0">
                <a:solidFill>
                  <a:schemeClr val="tx1"/>
                </a:solidFill>
                <a:latin typeface="Times New Roman"/>
                <a:cs typeface="Times New Roman"/>
              </a:rPr>
              <a:t>the</a:t>
            </a:r>
            <a:r>
              <a:rPr sz="2400" spc="-15" dirty="0">
                <a:solidFill>
                  <a:schemeClr val="tx1"/>
                </a:solidFill>
                <a:latin typeface="Times New Roman"/>
                <a:cs typeface="Times New Roman"/>
              </a:rPr>
              <a:t> </a:t>
            </a:r>
            <a:r>
              <a:rPr sz="2400" dirty="0">
                <a:solidFill>
                  <a:schemeClr val="tx1"/>
                </a:solidFill>
                <a:latin typeface="Times New Roman"/>
                <a:cs typeface="Times New Roman"/>
              </a:rPr>
              <a:t>importance</a:t>
            </a:r>
            <a:r>
              <a:rPr sz="2400" spc="-15" dirty="0">
                <a:solidFill>
                  <a:schemeClr val="tx1"/>
                </a:solidFill>
                <a:latin typeface="Times New Roman"/>
                <a:cs typeface="Times New Roman"/>
              </a:rPr>
              <a:t> </a:t>
            </a:r>
            <a:r>
              <a:rPr sz="2400" dirty="0">
                <a:solidFill>
                  <a:schemeClr val="tx1"/>
                </a:solidFill>
                <a:latin typeface="Times New Roman"/>
                <a:cs typeface="Times New Roman"/>
              </a:rPr>
              <a:t>of</a:t>
            </a:r>
            <a:r>
              <a:rPr sz="2400" spc="-15" dirty="0">
                <a:solidFill>
                  <a:schemeClr val="tx1"/>
                </a:solidFill>
                <a:latin typeface="Times New Roman"/>
                <a:cs typeface="Times New Roman"/>
              </a:rPr>
              <a:t> </a:t>
            </a:r>
            <a:r>
              <a:rPr sz="2400" dirty="0">
                <a:solidFill>
                  <a:schemeClr val="tx1"/>
                </a:solidFill>
                <a:latin typeface="Times New Roman"/>
                <a:cs typeface="Times New Roman"/>
              </a:rPr>
              <a:t>the</a:t>
            </a:r>
            <a:r>
              <a:rPr sz="2400" spc="-15" dirty="0">
                <a:solidFill>
                  <a:schemeClr val="tx1"/>
                </a:solidFill>
                <a:latin typeface="Times New Roman"/>
                <a:cs typeface="Times New Roman"/>
              </a:rPr>
              <a:t> </a:t>
            </a:r>
            <a:r>
              <a:rPr sz="2400" dirty="0">
                <a:solidFill>
                  <a:schemeClr val="tx1"/>
                </a:solidFill>
                <a:latin typeface="Times New Roman"/>
                <a:cs typeface="Times New Roman"/>
              </a:rPr>
              <a:t>psychological</a:t>
            </a:r>
            <a:r>
              <a:rPr sz="2400" spc="-10" dirty="0">
                <a:solidFill>
                  <a:schemeClr val="tx1"/>
                </a:solidFill>
                <a:latin typeface="Times New Roman"/>
                <a:cs typeface="Times New Roman"/>
              </a:rPr>
              <a:t> </a:t>
            </a:r>
            <a:r>
              <a:rPr sz="2400" dirty="0">
                <a:solidFill>
                  <a:schemeClr val="tx1"/>
                </a:solidFill>
                <a:latin typeface="Times New Roman"/>
                <a:cs typeface="Times New Roman"/>
              </a:rPr>
              <a:t>factor</a:t>
            </a:r>
            <a:r>
              <a:rPr sz="2400" spc="-15" dirty="0">
                <a:solidFill>
                  <a:schemeClr val="tx1"/>
                </a:solidFill>
                <a:latin typeface="Times New Roman"/>
                <a:cs typeface="Times New Roman"/>
              </a:rPr>
              <a:t> </a:t>
            </a:r>
            <a:r>
              <a:rPr sz="2400" dirty="0">
                <a:solidFill>
                  <a:schemeClr val="tx1"/>
                </a:solidFill>
                <a:latin typeface="Times New Roman"/>
                <a:cs typeface="Times New Roman"/>
              </a:rPr>
              <a:t>in</a:t>
            </a:r>
            <a:r>
              <a:rPr sz="2400" spc="-15" dirty="0">
                <a:solidFill>
                  <a:schemeClr val="tx1"/>
                </a:solidFill>
                <a:latin typeface="Times New Roman"/>
                <a:cs typeface="Times New Roman"/>
              </a:rPr>
              <a:t> </a:t>
            </a:r>
            <a:r>
              <a:rPr sz="2400" dirty="0">
                <a:solidFill>
                  <a:schemeClr val="tx1"/>
                </a:solidFill>
                <a:latin typeface="Times New Roman"/>
                <a:cs typeface="Times New Roman"/>
              </a:rPr>
              <a:t>that</a:t>
            </a:r>
            <a:r>
              <a:rPr sz="2400" spc="-15" dirty="0">
                <a:solidFill>
                  <a:schemeClr val="tx1"/>
                </a:solidFill>
                <a:latin typeface="Times New Roman"/>
                <a:cs typeface="Times New Roman"/>
              </a:rPr>
              <a:t> </a:t>
            </a:r>
            <a:r>
              <a:rPr sz="2400" dirty="0">
                <a:solidFill>
                  <a:schemeClr val="tx1"/>
                </a:solidFill>
                <a:latin typeface="Times New Roman"/>
                <a:cs typeface="Times New Roman"/>
              </a:rPr>
              <a:t>regard</a:t>
            </a:r>
            <a:r>
              <a:rPr sz="2400" spc="-10" dirty="0">
                <a:solidFill>
                  <a:schemeClr val="tx1"/>
                </a:solidFill>
                <a:latin typeface="Times New Roman"/>
                <a:cs typeface="Times New Roman"/>
              </a:rPr>
              <a:t> </a:t>
            </a:r>
            <a:r>
              <a:rPr sz="2400" spc="-10" dirty="0" smtClean="0">
                <a:solidFill>
                  <a:schemeClr val="tx1"/>
                </a:solidFill>
                <a:latin typeface="Times New Roman"/>
                <a:cs typeface="Times New Roman"/>
              </a:rPr>
              <a:t>cannot</a:t>
            </a:r>
            <a:r>
              <a:rPr lang="ar-SA" sz="2400" spc="-10" dirty="0" smtClean="0">
                <a:solidFill>
                  <a:schemeClr val="tx1"/>
                </a:solidFill>
                <a:latin typeface="Times New Roman"/>
                <a:cs typeface="Times New Roman"/>
              </a:rPr>
              <a:t> </a:t>
            </a:r>
            <a:r>
              <a:rPr lang="en-US" sz="2400" spc="-10" dirty="0" smtClean="0">
                <a:solidFill>
                  <a:schemeClr val="tx1"/>
                </a:solidFill>
                <a:latin typeface="Times New Roman"/>
                <a:cs typeface="Times New Roman"/>
              </a:rPr>
              <a:t>be ignored change in</a:t>
            </a:r>
            <a:r>
              <a:rPr lang="en-US" sz="2400" dirty="0">
                <a:solidFill>
                  <a:schemeClr val="tx1"/>
                </a:solidFill>
                <a:latin typeface="Times New Roman"/>
                <a:cs typeface="Times New Roman"/>
              </a:rPr>
              <a:t> </a:t>
            </a:r>
            <a:r>
              <a:rPr lang="en-US" sz="2400" spc="-10" dirty="0" smtClean="0">
                <a:solidFill>
                  <a:schemeClr val="tx1"/>
                </a:solidFill>
                <a:latin typeface="Times New Roman"/>
                <a:cs typeface="Times New Roman"/>
              </a:rPr>
              <a:t>a</a:t>
            </a:r>
            <a:r>
              <a:rPr sz="2400" spc="-10" dirty="0" smtClean="0">
                <a:solidFill>
                  <a:schemeClr val="tx1"/>
                </a:solidFill>
                <a:latin typeface="Times New Roman"/>
                <a:cs typeface="Times New Roman"/>
              </a:rPr>
              <a:t>ttitude</a:t>
            </a:r>
            <a:r>
              <a:rPr lang="ar-SA" sz="2400" dirty="0" smtClean="0">
                <a:solidFill>
                  <a:schemeClr val="tx1"/>
                </a:solidFill>
                <a:latin typeface="Times New Roman"/>
                <a:cs typeface="Times New Roman"/>
              </a:rPr>
              <a:t> </a:t>
            </a:r>
            <a:r>
              <a:rPr sz="2400" spc="-25" dirty="0" smtClean="0">
                <a:solidFill>
                  <a:schemeClr val="tx1"/>
                </a:solidFill>
                <a:latin typeface="Times New Roman"/>
                <a:cs typeface="Times New Roman"/>
              </a:rPr>
              <a:t>of</a:t>
            </a:r>
            <a:r>
              <a:rPr lang="ar-SA" sz="2400" dirty="0">
                <a:solidFill>
                  <a:schemeClr val="tx1"/>
                </a:solidFill>
                <a:latin typeface="Times New Roman"/>
                <a:cs typeface="Times New Roman"/>
              </a:rPr>
              <a:t> </a:t>
            </a:r>
            <a:r>
              <a:rPr sz="2400" spc="-10" dirty="0" smtClean="0">
                <a:solidFill>
                  <a:schemeClr val="tx1"/>
                </a:solidFill>
                <a:latin typeface="Times New Roman"/>
                <a:cs typeface="Times New Roman"/>
              </a:rPr>
              <a:t>society</a:t>
            </a:r>
            <a:r>
              <a:rPr lang="ar-SA" sz="2400" dirty="0">
                <a:solidFill>
                  <a:schemeClr val="tx1"/>
                </a:solidFill>
                <a:latin typeface="Times New Roman"/>
                <a:cs typeface="Times New Roman"/>
              </a:rPr>
              <a:t> </a:t>
            </a:r>
            <a:r>
              <a:rPr sz="2400" spc="-10" dirty="0" smtClean="0">
                <a:solidFill>
                  <a:schemeClr val="tx1"/>
                </a:solidFill>
                <a:latin typeface="Times New Roman"/>
                <a:cs typeface="Times New Roman"/>
              </a:rPr>
              <a:t>towards</a:t>
            </a:r>
            <a:r>
              <a:rPr lang="ar-SA" sz="2400" dirty="0">
                <a:solidFill>
                  <a:schemeClr val="tx1"/>
                </a:solidFill>
                <a:latin typeface="Times New Roman"/>
                <a:cs typeface="Times New Roman"/>
              </a:rPr>
              <a:t> </a:t>
            </a:r>
            <a:r>
              <a:rPr sz="2400" spc="-10" dirty="0" smtClean="0">
                <a:solidFill>
                  <a:schemeClr val="tx1"/>
                </a:solidFill>
                <a:latin typeface="Times New Roman"/>
                <a:cs typeface="Times New Roman"/>
              </a:rPr>
              <a:t>family</a:t>
            </a:r>
            <a:r>
              <a:rPr lang="ar-SA" sz="2400" dirty="0">
                <a:solidFill>
                  <a:schemeClr val="tx1"/>
                </a:solidFill>
                <a:latin typeface="Times New Roman"/>
                <a:cs typeface="Times New Roman"/>
              </a:rPr>
              <a:t> </a:t>
            </a:r>
            <a:r>
              <a:rPr sz="2400" spc="-10" dirty="0" smtClean="0">
                <a:solidFill>
                  <a:schemeClr val="tx1"/>
                </a:solidFill>
                <a:latin typeface="Times New Roman"/>
                <a:cs typeface="Times New Roman"/>
              </a:rPr>
              <a:t>planning,</a:t>
            </a:r>
            <a:r>
              <a:rPr lang="ar-SA" sz="2400" dirty="0">
                <a:solidFill>
                  <a:schemeClr val="tx1"/>
                </a:solidFill>
                <a:latin typeface="Times New Roman"/>
                <a:cs typeface="Times New Roman"/>
              </a:rPr>
              <a:t> </a:t>
            </a:r>
            <a:r>
              <a:rPr sz="2400" dirty="0" smtClean="0">
                <a:solidFill>
                  <a:schemeClr val="tx1"/>
                </a:solidFill>
                <a:latin typeface="Times New Roman"/>
                <a:cs typeface="Times New Roman"/>
              </a:rPr>
              <a:t> </a:t>
            </a:r>
            <a:r>
              <a:rPr sz="2400" spc="-10" dirty="0" smtClean="0">
                <a:solidFill>
                  <a:schemeClr val="tx1"/>
                </a:solidFill>
                <a:latin typeface="Times New Roman"/>
                <a:cs typeface="Times New Roman"/>
              </a:rPr>
              <a:t>dowry,</a:t>
            </a:r>
            <a:r>
              <a:rPr sz="2400" dirty="0" smtClean="0">
                <a:solidFill>
                  <a:schemeClr val="tx1"/>
                </a:solidFill>
                <a:latin typeface="Times New Roman"/>
                <a:cs typeface="Times New Roman"/>
              </a:rPr>
              <a:t> </a:t>
            </a:r>
            <a:r>
              <a:rPr sz="2400" spc="-10" dirty="0" smtClean="0">
                <a:solidFill>
                  <a:schemeClr val="tx1"/>
                </a:solidFill>
                <a:latin typeface="Times New Roman"/>
                <a:cs typeface="Times New Roman"/>
              </a:rPr>
              <a:t>caste</a:t>
            </a:r>
            <a:r>
              <a:rPr lang="ar-SA" sz="2400" spc="-10" dirty="0" smtClean="0">
                <a:solidFill>
                  <a:schemeClr val="tx1"/>
                </a:solidFill>
                <a:latin typeface="Times New Roman"/>
                <a:cs typeface="Times New Roman"/>
              </a:rPr>
              <a:t> </a:t>
            </a:r>
            <a:r>
              <a:rPr sz="2400" dirty="0" smtClean="0">
                <a:solidFill>
                  <a:schemeClr val="tx1"/>
                </a:solidFill>
                <a:latin typeface="Times New Roman"/>
                <a:cs typeface="Times New Roman"/>
              </a:rPr>
              <a:t>system</a:t>
            </a:r>
            <a:r>
              <a:rPr sz="2400" dirty="0">
                <a:solidFill>
                  <a:schemeClr val="tx1"/>
                </a:solidFill>
                <a:latin typeface="Times New Roman"/>
                <a:cs typeface="Times New Roman"/>
              </a:rPr>
              <a:t>,</a:t>
            </a:r>
            <a:r>
              <a:rPr sz="2400" spc="-30" dirty="0">
                <a:solidFill>
                  <a:schemeClr val="tx1"/>
                </a:solidFill>
                <a:latin typeface="Times New Roman"/>
                <a:cs typeface="Times New Roman"/>
              </a:rPr>
              <a:t> </a:t>
            </a:r>
            <a:r>
              <a:rPr sz="2400" dirty="0">
                <a:solidFill>
                  <a:schemeClr val="tx1"/>
                </a:solidFill>
                <a:latin typeface="Times New Roman"/>
                <a:cs typeface="Times New Roman"/>
              </a:rPr>
              <a:t>women's</a:t>
            </a:r>
            <a:r>
              <a:rPr sz="2400" spc="-25" dirty="0">
                <a:solidFill>
                  <a:schemeClr val="tx1"/>
                </a:solidFill>
                <a:latin typeface="Times New Roman"/>
                <a:cs typeface="Times New Roman"/>
              </a:rPr>
              <a:t> </a:t>
            </a:r>
            <a:r>
              <a:rPr sz="2400" dirty="0">
                <a:solidFill>
                  <a:schemeClr val="tx1"/>
                </a:solidFill>
                <a:latin typeface="Times New Roman"/>
                <a:cs typeface="Times New Roman"/>
              </a:rPr>
              <a:t>education</a:t>
            </a:r>
            <a:r>
              <a:rPr sz="2400" spc="-25" dirty="0">
                <a:solidFill>
                  <a:schemeClr val="tx1"/>
                </a:solidFill>
                <a:latin typeface="Times New Roman"/>
                <a:cs typeface="Times New Roman"/>
              </a:rPr>
              <a:t> </a:t>
            </a:r>
            <a:r>
              <a:rPr sz="2400" dirty="0">
                <a:solidFill>
                  <a:schemeClr val="tx1"/>
                </a:solidFill>
                <a:latin typeface="Times New Roman"/>
                <a:cs typeface="Times New Roman"/>
              </a:rPr>
              <a:t>etc.</a:t>
            </a:r>
            <a:r>
              <a:rPr sz="2400" spc="-25" dirty="0">
                <a:solidFill>
                  <a:schemeClr val="tx1"/>
                </a:solidFill>
                <a:latin typeface="Times New Roman"/>
                <a:cs typeface="Times New Roman"/>
              </a:rPr>
              <a:t> </a:t>
            </a:r>
            <a:r>
              <a:rPr sz="2400" dirty="0">
                <a:solidFill>
                  <a:schemeClr val="tx1"/>
                </a:solidFill>
                <a:latin typeface="Times New Roman"/>
                <a:cs typeface="Times New Roman"/>
              </a:rPr>
              <a:t>which</a:t>
            </a:r>
            <a:r>
              <a:rPr sz="2400" spc="-25" dirty="0">
                <a:solidFill>
                  <a:schemeClr val="tx1"/>
                </a:solidFill>
                <a:latin typeface="Times New Roman"/>
                <a:cs typeface="Times New Roman"/>
              </a:rPr>
              <a:t> </a:t>
            </a:r>
            <a:r>
              <a:rPr sz="2400" dirty="0">
                <a:solidFill>
                  <a:schemeClr val="tx1"/>
                </a:solidFill>
                <a:latin typeface="Times New Roman"/>
                <a:cs typeface="Times New Roman"/>
              </a:rPr>
              <a:t>brought</a:t>
            </a:r>
            <a:r>
              <a:rPr sz="2400" spc="-20" dirty="0">
                <a:solidFill>
                  <a:schemeClr val="tx1"/>
                </a:solidFill>
                <a:latin typeface="Times New Roman"/>
                <a:cs typeface="Times New Roman"/>
              </a:rPr>
              <a:t> </a:t>
            </a:r>
            <a:r>
              <a:rPr sz="2400" dirty="0">
                <a:solidFill>
                  <a:schemeClr val="tx1"/>
                </a:solidFill>
                <a:latin typeface="Times New Roman"/>
                <a:cs typeface="Times New Roman"/>
              </a:rPr>
              <a:t>about</a:t>
            </a:r>
            <a:r>
              <a:rPr sz="2400" spc="-25" dirty="0">
                <a:solidFill>
                  <a:schemeClr val="tx1"/>
                </a:solidFill>
                <a:latin typeface="Times New Roman"/>
                <a:cs typeface="Times New Roman"/>
              </a:rPr>
              <a:t> </a:t>
            </a:r>
            <a:r>
              <a:rPr sz="2400" dirty="0">
                <a:solidFill>
                  <a:schemeClr val="tx1"/>
                </a:solidFill>
                <a:latin typeface="Times New Roman"/>
                <a:cs typeface="Times New Roman"/>
              </a:rPr>
              <a:t>radical</a:t>
            </a:r>
            <a:r>
              <a:rPr sz="2400" spc="-20" dirty="0">
                <a:solidFill>
                  <a:schemeClr val="tx1"/>
                </a:solidFill>
                <a:latin typeface="Times New Roman"/>
                <a:cs typeface="Times New Roman"/>
              </a:rPr>
              <a:t> </a:t>
            </a:r>
            <a:r>
              <a:rPr sz="2400" dirty="0">
                <a:solidFill>
                  <a:schemeClr val="tx1"/>
                </a:solidFill>
                <a:latin typeface="Times New Roman"/>
                <a:cs typeface="Times New Roman"/>
              </a:rPr>
              <a:t>changes</a:t>
            </a:r>
            <a:r>
              <a:rPr sz="2400" spc="-25" dirty="0">
                <a:solidFill>
                  <a:schemeClr val="tx1"/>
                </a:solidFill>
                <a:latin typeface="Times New Roman"/>
                <a:cs typeface="Times New Roman"/>
              </a:rPr>
              <a:t> in </a:t>
            </a:r>
            <a:r>
              <a:rPr sz="2400" dirty="0">
                <a:solidFill>
                  <a:schemeClr val="tx1"/>
                </a:solidFill>
                <a:latin typeface="Times New Roman"/>
                <a:cs typeface="Times New Roman"/>
              </a:rPr>
              <a:t>society</a:t>
            </a:r>
            <a:r>
              <a:rPr sz="2400" spc="-15" dirty="0">
                <a:solidFill>
                  <a:schemeClr val="tx1"/>
                </a:solidFill>
                <a:latin typeface="Times New Roman"/>
                <a:cs typeface="Times New Roman"/>
              </a:rPr>
              <a:t> </a:t>
            </a:r>
            <a:r>
              <a:rPr sz="2400" dirty="0">
                <a:solidFill>
                  <a:schemeClr val="tx1"/>
                </a:solidFill>
                <a:latin typeface="Times New Roman"/>
                <a:cs typeface="Times New Roman"/>
              </a:rPr>
              <a:t>are</a:t>
            </a:r>
            <a:r>
              <a:rPr sz="2400" spc="-15" dirty="0">
                <a:solidFill>
                  <a:schemeClr val="tx1"/>
                </a:solidFill>
                <a:latin typeface="Times New Roman"/>
                <a:cs typeface="Times New Roman"/>
              </a:rPr>
              <a:t> </a:t>
            </a:r>
            <a:r>
              <a:rPr sz="2400" dirty="0">
                <a:solidFill>
                  <a:schemeClr val="tx1"/>
                </a:solidFill>
                <a:latin typeface="Times New Roman"/>
                <a:cs typeface="Times New Roman"/>
              </a:rPr>
              <a:t>primarily</a:t>
            </a:r>
            <a:r>
              <a:rPr sz="2400" spc="-10" dirty="0">
                <a:solidFill>
                  <a:schemeClr val="tx1"/>
                </a:solidFill>
                <a:latin typeface="Times New Roman"/>
                <a:cs typeface="Times New Roman"/>
              </a:rPr>
              <a:t> </a:t>
            </a:r>
            <a:r>
              <a:rPr sz="2400" dirty="0">
                <a:solidFill>
                  <a:schemeClr val="tx1"/>
                </a:solidFill>
                <a:latin typeface="Times New Roman"/>
                <a:cs typeface="Times New Roman"/>
              </a:rPr>
              <a:t>psychological</a:t>
            </a:r>
            <a:r>
              <a:rPr sz="2400" spc="-10" dirty="0">
                <a:solidFill>
                  <a:schemeClr val="tx1"/>
                </a:solidFill>
                <a:latin typeface="Times New Roman"/>
                <a:cs typeface="Times New Roman"/>
              </a:rPr>
              <a:t> </a:t>
            </a:r>
            <a:r>
              <a:rPr sz="2400" dirty="0">
                <a:solidFill>
                  <a:schemeClr val="tx1"/>
                </a:solidFill>
                <a:latin typeface="Times New Roman"/>
                <a:cs typeface="Times New Roman"/>
              </a:rPr>
              <a:t>in</a:t>
            </a:r>
            <a:r>
              <a:rPr sz="2400" spc="-10" dirty="0">
                <a:solidFill>
                  <a:schemeClr val="tx1"/>
                </a:solidFill>
                <a:latin typeface="Times New Roman"/>
                <a:cs typeface="Times New Roman"/>
              </a:rPr>
              <a:t> nature.</a:t>
            </a:r>
            <a:endParaRPr sz="2400" dirty="0">
              <a:solidFill>
                <a:schemeClr val="tx1"/>
              </a:solidFill>
              <a:latin typeface="Times New Roman"/>
              <a:cs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57400" y="2209800"/>
            <a:ext cx="8851900" cy="2735685"/>
          </a:xfrm>
          <a:prstGeom prst="rect">
            <a:avLst/>
          </a:prstGeom>
        </p:spPr>
        <p:txBody>
          <a:bodyPr vert="horz" wrap="square" lIns="0" tIns="31750" rIns="0" bIns="0" rtlCol="0">
            <a:spAutoFit/>
          </a:bodyPr>
          <a:lstStyle/>
          <a:p>
            <a:pPr marL="12700" marR="5080">
              <a:lnSpc>
                <a:spcPct val="150000"/>
              </a:lnSpc>
              <a:spcBef>
                <a:spcPts val="250"/>
              </a:spcBef>
            </a:pPr>
            <a:r>
              <a:rPr sz="2400" u="none" dirty="0">
                <a:solidFill>
                  <a:srgbClr val="FF0000"/>
                </a:solidFill>
              </a:rPr>
              <a:t>Other</a:t>
            </a:r>
            <a:r>
              <a:rPr sz="2400" u="none" spc="-65" dirty="0">
                <a:solidFill>
                  <a:srgbClr val="FF0000"/>
                </a:solidFill>
              </a:rPr>
              <a:t> </a:t>
            </a:r>
            <a:r>
              <a:rPr sz="2400" u="none" dirty="0">
                <a:solidFill>
                  <a:srgbClr val="FF0000"/>
                </a:solidFill>
              </a:rPr>
              <a:t>factors:</a:t>
            </a:r>
            <a:r>
              <a:rPr sz="2400" u="none" spc="-5" dirty="0">
                <a:solidFill>
                  <a:srgbClr val="FF0000"/>
                </a:solidFill>
              </a:rPr>
              <a:t> </a:t>
            </a:r>
            <a:r>
              <a:rPr sz="2400" b="0" u="none" dirty="0">
                <a:solidFill>
                  <a:schemeClr val="tx1"/>
                </a:solidFill>
                <a:latin typeface="Times New Roman"/>
                <a:cs typeface="Times New Roman"/>
              </a:rPr>
              <a:t>In</a:t>
            </a:r>
            <a:r>
              <a:rPr sz="2400" b="0" u="none" spc="-10" dirty="0">
                <a:solidFill>
                  <a:schemeClr val="tx1"/>
                </a:solidFill>
                <a:latin typeface="Times New Roman"/>
                <a:cs typeface="Times New Roman"/>
              </a:rPr>
              <a:t> </a:t>
            </a:r>
            <a:r>
              <a:rPr sz="2400" b="0" u="none" dirty="0">
                <a:solidFill>
                  <a:schemeClr val="tx1"/>
                </a:solidFill>
                <a:latin typeface="Times New Roman"/>
                <a:cs typeface="Times New Roman"/>
              </a:rPr>
              <a:t>addition</a:t>
            </a:r>
            <a:r>
              <a:rPr sz="2400" b="0" u="none" spc="-20" dirty="0">
                <a:solidFill>
                  <a:schemeClr val="tx1"/>
                </a:solidFill>
                <a:latin typeface="Times New Roman"/>
                <a:cs typeface="Times New Roman"/>
              </a:rPr>
              <a:t> </a:t>
            </a:r>
            <a:r>
              <a:rPr sz="2400" b="0" u="none" dirty="0">
                <a:solidFill>
                  <a:schemeClr val="tx1"/>
                </a:solidFill>
                <a:latin typeface="Times New Roman"/>
                <a:cs typeface="Times New Roman"/>
              </a:rPr>
              <a:t>to</a:t>
            </a:r>
            <a:r>
              <a:rPr sz="2400" b="0" u="none" spc="-20" dirty="0">
                <a:solidFill>
                  <a:schemeClr val="tx1"/>
                </a:solidFill>
                <a:latin typeface="Times New Roman"/>
                <a:cs typeface="Times New Roman"/>
              </a:rPr>
              <a:t> </a:t>
            </a:r>
            <a:r>
              <a:rPr sz="2400" b="0" u="none" dirty="0">
                <a:solidFill>
                  <a:schemeClr val="tx1"/>
                </a:solidFill>
                <a:latin typeface="Times New Roman"/>
                <a:cs typeface="Times New Roman"/>
              </a:rPr>
              <a:t>above</a:t>
            </a:r>
            <a:r>
              <a:rPr sz="2400" b="0" u="none" spc="-15" dirty="0">
                <a:solidFill>
                  <a:schemeClr val="tx1"/>
                </a:solidFill>
                <a:latin typeface="Times New Roman"/>
                <a:cs typeface="Times New Roman"/>
              </a:rPr>
              <a:t> </a:t>
            </a:r>
            <a:r>
              <a:rPr sz="2400" b="0" u="none" dirty="0">
                <a:solidFill>
                  <a:schemeClr val="tx1"/>
                </a:solidFill>
                <a:latin typeface="Times New Roman"/>
                <a:cs typeface="Times New Roman"/>
              </a:rPr>
              <a:t>mentioned</a:t>
            </a:r>
            <a:r>
              <a:rPr sz="2400" b="0" u="none" spc="-20" dirty="0">
                <a:solidFill>
                  <a:schemeClr val="tx1"/>
                </a:solidFill>
                <a:latin typeface="Times New Roman"/>
                <a:cs typeface="Times New Roman"/>
              </a:rPr>
              <a:t> </a:t>
            </a:r>
            <a:r>
              <a:rPr sz="2400" b="0" u="none" dirty="0">
                <a:solidFill>
                  <a:schemeClr val="tx1"/>
                </a:solidFill>
                <a:latin typeface="Times New Roman"/>
                <a:cs typeface="Times New Roman"/>
              </a:rPr>
              <a:t>factors</a:t>
            </a:r>
            <a:r>
              <a:rPr sz="2400" b="0" u="none" spc="-15" dirty="0">
                <a:solidFill>
                  <a:schemeClr val="tx1"/>
                </a:solidFill>
                <a:latin typeface="Times New Roman"/>
                <a:cs typeface="Times New Roman"/>
              </a:rPr>
              <a:t> </a:t>
            </a:r>
            <a:r>
              <a:rPr sz="2400" b="0" u="none" dirty="0">
                <a:solidFill>
                  <a:schemeClr val="tx1"/>
                </a:solidFill>
                <a:latin typeface="Times New Roman"/>
                <a:cs typeface="Times New Roman"/>
              </a:rPr>
              <a:t>other</a:t>
            </a:r>
            <a:r>
              <a:rPr sz="2400" b="0" u="none" spc="-10" dirty="0">
                <a:solidFill>
                  <a:schemeClr val="tx1"/>
                </a:solidFill>
                <a:latin typeface="Times New Roman"/>
                <a:cs typeface="Times New Roman"/>
              </a:rPr>
              <a:t> elements </a:t>
            </a:r>
            <a:r>
              <a:rPr sz="2400" b="0" u="none" dirty="0">
                <a:solidFill>
                  <a:schemeClr val="tx1"/>
                </a:solidFill>
                <a:latin typeface="Times New Roman"/>
                <a:cs typeface="Times New Roman"/>
              </a:rPr>
              <a:t>such</a:t>
            </a:r>
            <a:r>
              <a:rPr sz="2400" b="0" u="none" spc="-25" dirty="0">
                <a:solidFill>
                  <a:schemeClr val="tx1"/>
                </a:solidFill>
                <a:latin typeface="Times New Roman"/>
                <a:cs typeface="Times New Roman"/>
              </a:rPr>
              <a:t> </a:t>
            </a:r>
            <a:r>
              <a:rPr sz="2400" b="0" u="none" dirty="0">
                <a:solidFill>
                  <a:schemeClr val="tx1"/>
                </a:solidFill>
                <a:latin typeface="Times New Roman"/>
                <a:cs typeface="Times New Roman"/>
              </a:rPr>
              <a:t>as</a:t>
            </a:r>
            <a:r>
              <a:rPr sz="2400" b="0" u="none" spc="-25" dirty="0">
                <a:solidFill>
                  <a:schemeClr val="tx1"/>
                </a:solidFill>
                <a:latin typeface="Times New Roman"/>
                <a:cs typeface="Times New Roman"/>
              </a:rPr>
              <a:t> </a:t>
            </a:r>
            <a:r>
              <a:rPr sz="2400" b="0" u="none" dirty="0">
                <a:solidFill>
                  <a:schemeClr val="tx1"/>
                </a:solidFill>
                <a:latin typeface="Times New Roman"/>
                <a:cs typeface="Times New Roman"/>
              </a:rPr>
              <a:t>wars,</a:t>
            </a:r>
            <a:r>
              <a:rPr sz="2400" b="0" u="none" spc="-25" dirty="0">
                <a:solidFill>
                  <a:schemeClr val="tx1"/>
                </a:solidFill>
                <a:latin typeface="Times New Roman"/>
                <a:cs typeface="Times New Roman"/>
              </a:rPr>
              <a:t> </a:t>
            </a:r>
            <a:r>
              <a:rPr sz="2400" b="0" u="none" dirty="0">
                <a:solidFill>
                  <a:schemeClr val="tx1"/>
                </a:solidFill>
                <a:latin typeface="Times New Roman"/>
                <a:cs typeface="Times New Roman"/>
              </a:rPr>
              <a:t>ethnic</a:t>
            </a:r>
            <a:r>
              <a:rPr sz="2400" b="0" u="none" spc="-25" dirty="0">
                <a:solidFill>
                  <a:schemeClr val="tx1"/>
                </a:solidFill>
                <a:latin typeface="Times New Roman"/>
                <a:cs typeface="Times New Roman"/>
              </a:rPr>
              <a:t> </a:t>
            </a:r>
            <a:r>
              <a:rPr sz="2400" b="0" u="none" dirty="0">
                <a:solidFill>
                  <a:schemeClr val="tx1"/>
                </a:solidFill>
                <a:latin typeface="Times New Roman"/>
                <a:cs typeface="Times New Roman"/>
              </a:rPr>
              <a:t>tensions,</a:t>
            </a:r>
            <a:r>
              <a:rPr sz="2400" b="0" u="none" spc="-25" dirty="0">
                <a:solidFill>
                  <a:schemeClr val="tx1"/>
                </a:solidFill>
                <a:latin typeface="Times New Roman"/>
                <a:cs typeface="Times New Roman"/>
              </a:rPr>
              <a:t> </a:t>
            </a:r>
            <a:r>
              <a:rPr sz="2400" b="0" u="none" dirty="0">
                <a:solidFill>
                  <a:schemeClr val="tx1"/>
                </a:solidFill>
                <a:latin typeface="Times New Roman"/>
                <a:cs typeface="Times New Roman"/>
              </a:rPr>
              <a:t>competition</a:t>
            </a:r>
            <a:r>
              <a:rPr sz="2400" b="0" u="none" spc="-25" dirty="0">
                <a:solidFill>
                  <a:schemeClr val="tx1"/>
                </a:solidFill>
                <a:latin typeface="Times New Roman"/>
                <a:cs typeface="Times New Roman"/>
              </a:rPr>
              <a:t> </a:t>
            </a:r>
            <a:r>
              <a:rPr sz="2400" b="0" u="none" dirty="0">
                <a:solidFill>
                  <a:schemeClr val="tx1"/>
                </a:solidFill>
                <a:latin typeface="Times New Roman"/>
                <a:cs typeface="Times New Roman"/>
              </a:rPr>
              <a:t>for</a:t>
            </a:r>
            <a:r>
              <a:rPr sz="2400" b="0" u="none" spc="-20" dirty="0">
                <a:solidFill>
                  <a:schemeClr val="tx1"/>
                </a:solidFill>
                <a:latin typeface="Times New Roman"/>
                <a:cs typeface="Times New Roman"/>
              </a:rPr>
              <a:t> </a:t>
            </a:r>
            <a:r>
              <a:rPr sz="2400" b="0" u="none" dirty="0">
                <a:solidFill>
                  <a:schemeClr val="tx1"/>
                </a:solidFill>
                <a:latin typeface="Times New Roman"/>
                <a:cs typeface="Times New Roman"/>
              </a:rPr>
              <a:t>resources,</a:t>
            </a:r>
            <a:r>
              <a:rPr sz="2400" b="0" u="none" spc="-20" dirty="0">
                <a:solidFill>
                  <a:schemeClr val="tx1"/>
                </a:solidFill>
                <a:latin typeface="Times New Roman"/>
                <a:cs typeface="Times New Roman"/>
              </a:rPr>
              <a:t> </a:t>
            </a:r>
            <a:r>
              <a:rPr sz="2400" b="0" u="none" dirty="0">
                <a:solidFill>
                  <a:schemeClr val="tx1"/>
                </a:solidFill>
                <a:latin typeface="Times New Roman"/>
                <a:cs typeface="Times New Roman"/>
              </a:rPr>
              <a:t>trade</a:t>
            </a:r>
            <a:r>
              <a:rPr sz="2400" b="0" u="none" spc="-20" dirty="0">
                <a:solidFill>
                  <a:schemeClr val="tx1"/>
                </a:solidFill>
                <a:latin typeface="Times New Roman"/>
                <a:cs typeface="Times New Roman"/>
              </a:rPr>
              <a:t> </a:t>
            </a:r>
            <a:r>
              <a:rPr sz="2400" b="0" u="none" spc="-10" dirty="0">
                <a:solidFill>
                  <a:schemeClr val="tx1"/>
                </a:solidFill>
                <a:latin typeface="Times New Roman"/>
                <a:cs typeface="Times New Roman"/>
              </a:rPr>
              <a:t>unionism,</a:t>
            </a:r>
            <a:endParaRPr sz="2400" dirty="0">
              <a:solidFill>
                <a:schemeClr val="tx1"/>
              </a:solidFill>
              <a:latin typeface="Times New Roman"/>
              <a:cs typeface="Times New Roman"/>
            </a:endParaRPr>
          </a:p>
          <a:p>
            <a:pPr marL="12700" marR="212090">
              <a:lnSpc>
                <a:spcPct val="150000"/>
              </a:lnSpc>
              <a:spcBef>
                <a:spcPts val="15"/>
              </a:spcBef>
              <a:tabLst>
                <a:tab pos="1146810" algn="l"/>
                <a:tab pos="1412240" algn="l"/>
                <a:tab pos="1994535" algn="l"/>
                <a:tab pos="2221230" algn="l"/>
                <a:tab pos="2722245" algn="l"/>
                <a:tab pos="3203575" algn="l"/>
                <a:tab pos="3839210" algn="l"/>
                <a:tab pos="4050029" algn="l"/>
                <a:tab pos="4227830" algn="l"/>
                <a:tab pos="4972050" algn="l"/>
                <a:tab pos="5560695" algn="l"/>
                <a:tab pos="5919470" algn="l"/>
                <a:tab pos="6782434" algn="l"/>
                <a:tab pos="6859270" algn="l"/>
                <a:tab pos="8018145" algn="l"/>
              </a:tabLst>
            </a:pPr>
            <a:r>
              <a:rPr sz="2400" b="0" u="none" spc="-10" dirty="0">
                <a:solidFill>
                  <a:schemeClr val="tx1"/>
                </a:solidFill>
                <a:latin typeface="Times New Roman"/>
                <a:cs typeface="Times New Roman"/>
              </a:rPr>
              <a:t>banking</a:t>
            </a:r>
            <a:r>
              <a:rPr sz="2400" b="0" u="none" dirty="0">
                <a:solidFill>
                  <a:schemeClr val="tx1"/>
                </a:solidFill>
                <a:latin typeface="Times New Roman"/>
                <a:cs typeface="Times New Roman"/>
              </a:rPr>
              <a:t>	</a:t>
            </a:r>
            <a:r>
              <a:rPr sz="2400" b="0" u="none" spc="-10" dirty="0">
                <a:solidFill>
                  <a:schemeClr val="tx1"/>
                </a:solidFill>
                <a:latin typeface="Times New Roman"/>
                <a:cs typeface="Times New Roman"/>
              </a:rPr>
              <a:t>system,</a:t>
            </a:r>
            <a:r>
              <a:rPr sz="2400" b="0" u="none" dirty="0">
                <a:solidFill>
                  <a:schemeClr val="tx1"/>
                </a:solidFill>
                <a:latin typeface="Times New Roman"/>
                <a:cs typeface="Times New Roman"/>
              </a:rPr>
              <a:t>	</a:t>
            </a:r>
            <a:r>
              <a:rPr sz="2400" b="0" u="none" spc="-10" dirty="0">
                <a:solidFill>
                  <a:schemeClr val="tx1"/>
                </a:solidFill>
                <a:latin typeface="Times New Roman"/>
                <a:cs typeface="Times New Roman"/>
              </a:rPr>
              <a:t>human</a:t>
            </a:r>
            <a:r>
              <a:rPr sz="2400" b="0" u="none" dirty="0">
                <a:solidFill>
                  <a:schemeClr val="tx1"/>
                </a:solidFill>
                <a:latin typeface="Times New Roman"/>
                <a:cs typeface="Times New Roman"/>
              </a:rPr>
              <a:t>	</a:t>
            </a:r>
            <a:r>
              <a:rPr sz="2400" b="0" u="none" spc="-10" dirty="0">
                <a:solidFill>
                  <a:schemeClr val="tx1"/>
                </a:solidFill>
                <a:latin typeface="Times New Roman"/>
                <a:cs typeface="Times New Roman"/>
              </a:rPr>
              <a:t>rights</a:t>
            </a:r>
            <a:r>
              <a:rPr sz="2400" b="0" u="none" dirty="0">
                <a:solidFill>
                  <a:schemeClr val="tx1"/>
                </a:solidFill>
                <a:latin typeface="Times New Roman"/>
                <a:cs typeface="Times New Roman"/>
              </a:rPr>
              <a:t>	</a:t>
            </a:r>
            <a:r>
              <a:rPr sz="2400" b="0" u="none" spc="-10" dirty="0">
                <a:solidFill>
                  <a:schemeClr val="tx1"/>
                </a:solidFill>
                <a:latin typeface="Times New Roman"/>
                <a:cs typeface="Times New Roman"/>
              </a:rPr>
              <a:t>movement,</a:t>
            </a:r>
            <a:r>
              <a:rPr sz="2400" b="0" u="none" dirty="0">
                <a:solidFill>
                  <a:schemeClr val="tx1"/>
                </a:solidFill>
                <a:latin typeface="Times New Roman"/>
                <a:cs typeface="Times New Roman"/>
              </a:rPr>
              <a:t>	</a:t>
            </a:r>
            <a:r>
              <a:rPr sz="2400" b="0" u="none" spc="-10" dirty="0">
                <a:solidFill>
                  <a:schemeClr val="tx1"/>
                </a:solidFill>
                <a:latin typeface="Times New Roman"/>
                <a:cs typeface="Times New Roman"/>
              </a:rPr>
              <a:t>enhanced</a:t>
            </a:r>
            <a:r>
              <a:rPr sz="2400" b="0" u="none" dirty="0">
                <a:solidFill>
                  <a:schemeClr val="tx1"/>
                </a:solidFill>
                <a:latin typeface="Times New Roman"/>
                <a:cs typeface="Times New Roman"/>
              </a:rPr>
              <a:t>		</a:t>
            </a:r>
            <a:r>
              <a:rPr sz="2400" b="0" u="none" spc="-10" dirty="0">
                <a:solidFill>
                  <a:schemeClr val="tx1"/>
                </a:solidFill>
                <a:latin typeface="Times New Roman"/>
                <a:cs typeface="Times New Roman"/>
              </a:rPr>
              <a:t>environmental awareness</a:t>
            </a:r>
            <a:r>
              <a:rPr sz="2400" b="0" u="none" dirty="0">
                <a:solidFill>
                  <a:schemeClr val="tx1"/>
                </a:solidFill>
                <a:latin typeface="Times New Roman"/>
                <a:cs typeface="Times New Roman"/>
              </a:rPr>
              <a:t>	</a:t>
            </a:r>
            <a:r>
              <a:rPr sz="2400" b="0" u="none" spc="-20" dirty="0">
                <a:solidFill>
                  <a:schemeClr val="tx1"/>
                </a:solidFill>
                <a:latin typeface="Times New Roman"/>
                <a:cs typeface="Times New Roman"/>
              </a:rPr>
              <a:t>etc.</a:t>
            </a:r>
            <a:r>
              <a:rPr sz="2400" b="0" u="none" dirty="0">
                <a:solidFill>
                  <a:schemeClr val="tx1"/>
                </a:solidFill>
                <a:latin typeface="Times New Roman"/>
                <a:cs typeface="Times New Roman"/>
              </a:rPr>
              <a:t>	</a:t>
            </a:r>
            <a:r>
              <a:rPr sz="2400" b="0" u="none" spc="-20" dirty="0">
                <a:solidFill>
                  <a:schemeClr val="tx1"/>
                </a:solidFill>
                <a:latin typeface="Times New Roman"/>
                <a:cs typeface="Times New Roman"/>
              </a:rPr>
              <a:t>have</a:t>
            </a:r>
            <a:r>
              <a:rPr sz="2400" b="0" u="none" dirty="0">
                <a:solidFill>
                  <a:schemeClr val="tx1"/>
                </a:solidFill>
                <a:latin typeface="Times New Roman"/>
                <a:cs typeface="Times New Roman"/>
              </a:rPr>
              <a:t>	</a:t>
            </a:r>
            <a:r>
              <a:rPr sz="2400" b="0" u="none" spc="-10" dirty="0">
                <a:solidFill>
                  <a:schemeClr val="tx1"/>
                </a:solidFill>
                <a:latin typeface="Times New Roman"/>
                <a:cs typeface="Times New Roman"/>
              </a:rPr>
              <a:t>resulted</a:t>
            </a:r>
            <a:r>
              <a:rPr sz="2400" b="0" u="none" dirty="0">
                <a:solidFill>
                  <a:schemeClr val="tx1"/>
                </a:solidFill>
                <a:latin typeface="Times New Roman"/>
                <a:cs typeface="Times New Roman"/>
              </a:rPr>
              <a:t>	</a:t>
            </a:r>
            <a:r>
              <a:rPr sz="2400" b="0" u="none" spc="-25" dirty="0">
                <a:solidFill>
                  <a:schemeClr val="tx1"/>
                </a:solidFill>
                <a:latin typeface="Times New Roman"/>
                <a:cs typeface="Times New Roman"/>
              </a:rPr>
              <a:t>in</a:t>
            </a:r>
            <a:r>
              <a:rPr sz="2400" b="0" u="none" dirty="0">
                <a:solidFill>
                  <a:schemeClr val="tx1"/>
                </a:solidFill>
                <a:latin typeface="Times New Roman"/>
                <a:cs typeface="Times New Roman"/>
              </a:rPr>
              <a:t>	</a:t>
            </a:r>
            <a:r>
              <a:rPr sz="2400" b="0" u="none" spc="-20" dirty="0">
                <a:solidFill>
                  <a:schemeClr val="tx1"/>
                </a:solidFill>
                <a:latin typeface="Times New Roman"/>
                <a:cs typeface="Times New Roman"/>
              </a:rPr>
              <a:t>wide</a:t>
            </a:r>
            <a:r>
              <a:rPr sz="2400" b="0" u="none" dirty="0">
                <a:solidFill>
                  <a:schemeClr val="tx1"/>
                </a:solidFill>
                <a:latin typeface="Times New Roman"/>
                <a:cs typeface="Times New Roman"/>
              </a:rPr>
              <a:t>	</a:t>
            </a:r>
            <a:r>
              <a:rPr sz="2400" b="0" u="none" spc="-10" dirty="0">
                <a:solidFill>
                  <a:schemeClr val="tx1"/>
                </a:solidFill>
                <a:latin typeface="Times New Roman"/>
                <a:cs typeface="Times New Roman"/>
              </a:rPr>
              <a:t>spread</a:t>
            </a:r>
            <a:r>
              <a:rPr sz="2400" b="0" u="none" dirty="0">
                <a:solidFill>
                  <a:schemeClr val="tx1"/>
                </a:solidFill>
                <a:latin typeface="Times New Roman"/>
                <a:cs typeface="Times New Roman"/>
              </a:rPr>
              <a:t>	</a:t>
            </a:r>
            <a:r>
              <a:rPr sz="2400" b="0" u="none" spc="-10" dirty="0">
                <a:solidFill>
                  <a:schemeClr val="tx1"/>
                </a:solidFill>
                <a:latin typeface="Times New Roman"/>
                <a:cs typeface="Times New Roman"/>
              </a:rPr>
              <a:t>social</a:t>
            </a:r>
            <a:r>
              <a:rPr sz="2400" b="0" u="none" dirty="0">
                <a:solidFill>
                  <a:schemeClr val="tx1"/>
                </a:solidFill>
                <a:latin typeface="Times New Roman"/>
                <a:cs typeface="Times New Roman"/>
              </a:rPr>
              <a:t>	</a:t>
            </a:r>
            <a:r>
              <a:rPr sz="2400" b="0" u="none" spc="-10" dirty="0">
                <a:solidFill>
                  <a:schemeClr val="tx1"/>
                </a:solidFill>
                <a:latin typeface="Times New Roman"/>
                <a:cs typeface="Times New Roman"/>
              </a:rPr>
              <a:t>variation</a:t>
            </a:r>
            <a:r>
              <a:rPr sz="2400" b="0" u="none" dirty="0">
                <a:solidFill>
                  <a:schemeClr val="tx1"/>
                </a:solidFill>
                <a:latin typeface="Times New Roman"/>
                <a:cs typeface="Times New Roman"/>
              </a:rPr>
              <a:t>	</a:t>
            </a:r>
            <a:r>
              <a:rPr sz="2400" b="0" u="none" spc="-25" dirty="0">
                <a:solidFill>
                  <a:schemeClr val="tx1"/>
                </a:solidFill>
                <a:latin typeface="Times New Roman"/>
                <a:cs typeface="Times New Roman"/>
              </a:rPr>
              <a:t>and </a:t>
            </a:r>
            <a:r>
              <a:rPr sz="2400" b="0" u="none" spc="-10" dirty="0">
                <a:solidFill>
                  <a:schemeClr val="tx1"/>
                </a:solidFill>
                <a:latin typeface="Times New Roman"/>
                <a:cs typeface="Times New Roman"/>
              </a:rPr>
              <a:t>modification.</a:t>
            </a:r>
            <a:endParaRPr sz="2400" dirty="0">
              <a:solidFill>
                <a:schemeClr val="tx1"/>
              </a:solidFill>
              <a:latin typeface="Times New Roman"/>
              <a:cs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67000" y="1143000"/>
            <a:ext cx="5737225" cy="513080"/>
          </a:xfrm>
          <a:prstGeom prst="rect">
            <a:avLst/>
          </a:prstGeom>
        </p:spPr>
        <p:txBody>
          <a:bodyPr vert="horz" wrap="square" lIns="0" tIns="12700" rIns="0" bIns="0" rtlCol="0">
            <a:spAutoFit/>
          </a:bodyPr>
          <a:lstStyle/>
          <a:p>
            <a:pPr marL="12700">
              <a:lnSpc>
                <a:spcPct val="100000"/>
              </a:lnSpc>
              <a:spcBef>
                <a:spcPts val="100"/>
              </a:spcBef>
            </a:pPr>
            <a:r>
              <a:rPr u="none" dirty="0">
                <a:solidFill>
                  <a:srgbClr val="FF0000"/>
                </a:solidFill>
              </a:rPr>
              <a:t>Necessity</a:t>
            </a:r>
            <a:r>
              <a:rPr u="none" spc="-25" dirty="0">
                <a:solidFill>
                  <a:srgbClr val="FF0000"/>
                </a:solidFill>
              </a:rPr>
              <a:t> </a:t>
            </a:r>
            <a:r>
              <a:rPr u="none" dirty="0" smtClean="0">
                <a:solidFill>
                  <a:srgbClr val="FF0000"/>
                </a:solidFill>
              </a:rPr>
              <a:t>of</a:t>
            </a:r>
            <a:r>
              <a:rPr u="none" spc="-30" dirty="0" smtClean="0">
                <a:solidFill>
                  <a:srgbClr val="FF0000"/>
                </a:solidFill>
              </a:rPr>
              <a:t> </a:t>
            </a:r>
            <a:r>
              <a:rPr u="none" dirty="0">
                <a:solidFill>
                  <a:srgbClr val="FF0000"/>
                </a:solidFill>
              </a:rPr>
              <a:t>Social</a:t>
            </a:r>
            <a:r>
              <a:rPr u="none" spc="-30" dirty="0">
                <a:solidFill>
                  <a:srgbClr val="FF0000"/>
                </a:solidFill>
              </a:rPr>
              <a:t> </a:t>
            </a:r>
            <a:r>
              <a:rPr u="none" spc="-10" dirty="0">
                <a:solidFill>
                  <a:srgbClr val="FF0000"/>
                </a:solidFill>
              </a:rPr>
              <a:t>Change</a:t>
            </a:r>
          </a:p>
        </p:txBody>
      </p:sp>
      <p:sp>
        <p:nvSpPr>
          <p:cNvPr id="3" name="object 3"/>
          <p:cNvSpPr txBox="1">
            <a:spLocks noGrp="1"/>
          </p:cNvSpPr>
          <p:nvPr>
            <p:ph type="body" idx="1"/>
          </p:nvPr>
        </p:nvSpPr>
        <p:spPr>
          <a:xfrm>
            <a:off x="1295400" y="2286000"/>
            <a:ext cx="10058400" cy="2814873"/>
          </a:xfrm>
          <a:prstGeom prst="rect">
            <a:avLst/>
          </a:prstGeom>
        </p:spPr>
        <p:txBody>
          <a:bodyPr vert="horz" wrap="square" lIns="0" tIns="31750" rIns="0" bIns="0" rtlCol="0">
            <a:spAutoFit/>
          </a:bodyPr>
          <a:lstStyle/>
          <a:p>
            <a:pPr marL="12700" marR="60960">
              <a:lnSpc>
                <a:spcPct val="150000"/>
              </a:lnSpc>
              <a:spcBef>
                <a:spcPts val="250"/>
              </a:spcBef>
            </a:pPr>
            <a:r>
              <a:rPr dirty="0" smtClean="0">
                <a:solidFill>
                  <a:schemeClr val="tx1"/>
                </a:solidFill>
              </a:rPr>
              <a:t>the</a:t>
            </a:r>
            <a:r>
              <a:rPr spc="-5" dirty="0" smtClean="0">
                <a:solidFill>
                  <a:schemeClr val="tx1"/>
                </a:solidFill>
              </a:rPr>
              <a:t> </a:t>
            </a:r>
            <a:r>
              <a:rPr spc="-10" dirty="0">
                <a:solidFill>
                  <a:schemeClr val="tx1"/>
                </a:solidFill>
              </a:rPr>
              <a:t>majority </a:t>
            </a:r>
            <a:r>
              <a:rPr dirty="0">
                <a:solidFill>
                  <a:schemeClr val="tx1"/>
                </a:solidFill>
              </a:rPr>
              <a:t>of</a:t>
            </a:r>
            <a:r>
              <a:rPr spc="-25" dirty="0">
                <a:solidFill>
                  <a:schemeClr val="tx1"/>
                </a:solidFill>
              </a:rPr>
              <a:t> </a:t>
            </a:r>
            <a:r>
              <a:rPr dirty="0">
                <a:solidFill>
                  <a:schemeClr val="tx1"/>
                </a:solidFill>
              </a:rPr>
              <a:t>the</a:t>
            </a:r>
            <a:r>
              <a:rPr spc="-20" dirty="0">
                <a:solidFill>
                  <a:schemeClr val="tx1"/>
                </a:solidFill>
              </a:rPr>
              <a:t> </a:t>
            </a:r>
            <a:r>
              <a:rPr spc="-10" dirty="0">
                <a:solidFill>
                  <a:schemeClr val="tx1"/>
                </a:solidFill>
              </a:rPr>
              <a:t>world’s</a:t>
            </a:r>
            <a:r>
              <a:rPr spc="-15" dirty="0">
                <a:solidFill>
                  <a:schemeClr val="tx1"/>
                </a:solidFill>
              </a:rPr>
              <a:t> </a:t>
            </a:r>
            <a:r>
              <a:rPr dirty="0">
                <a:solidFill>
                  <a:schemeClr val="tx1"/>
                </a:solidFill>
              </a:rPr>
              <a:t>people</a:t>
            </a:r>
            <a:r>
              <a:rPr spc="-15" dirty="0">
                <a:solidFill>
                  <a:schemeClr val="tx1"/>
                </a:solidFill>
              </a:rPr>
              <a:t> </a:t>
            </a:r>
            <a:r>
              <a:rPr dirty="0">
                <a:solidFill>
                  <a:schemeClr val="tx1"/>
                </a:solidFill>
              </a:rPr>
              <a:t>is</a:t>
            </a:r>
            <a:r>
              <a:rPr spc="-15" dirty="0">
                <a:solidFill>
                  <a:schemeClr val="tx1"/>
                </a:solidFill>
              </a:rPr>
              <a:t> </a:t>
            </a:r>
            <a:r>
              <a:rPr dirty="0">
                <a:solidFill>
                  <a:schemeClr val="tx1"/>
                </a:solidFill>
              </a:rPr>
              <a:t>actually</a:t>
            </a:r>
            <a:r>
              <a:rPr spc="-20" dirty="0">
                <a:solidFill>
                  <a:schemeClr val="tx1"/>
                </a:solidFill>
              </a:rPr>
              <a:t> </a:t>
            </a:r>
            <a:r>
              <a:rPr dirty="0">
                <a:solidFill>
                  <a:schemeClr val="tx1"/>
                </a:solidFill>
              </a:rPr>
              <a:t>growing,</a:t>
            </a:r>
            <a:r>
              <a:rPr spc="-15" dirty="0">
                <a:solidFill>
                  <a:schemeClr val="tx1"/>
                </a:solidFill>
              </a:rPr>
              <a:t> </a:t>
            </a:r>
            <a:r>
              <a:rPr dirty="0">
                <a:solidFill>
                  <a:schemeClr val="tx1"/>
                </a:solidFill>
              </a:rPr>
              <a:t>with</a:t>
            </a:r>
            <a:r>
              <a:rPr spc="-15" dirty="0">
                <a:solidFill>
                  <a:schemeClr val="tx1"/>
                </a:solidFill>
              </a:rPr>
              <a:t> </a:t>
            </a:r>
            <a:r>
              <a:rPr dirty="0">
                <a:solidFill>
                  <a:schemeClr val="tx1"/>
                </a:solidFill>
              </a:rPr>
              <a:t>over</a:t>
            </a:r>
            <a:r>
              <a:rPr spc="-15" dirty="0">
                <a:solidFill>
                  <a:schemeClr val="tx1"/>
                </a:solidFill>
              </a:rPr>
              <a:t> </a:t>
            </a:r>
            <a:r>
              <a:rPr dirty="0">
                <a:solidFill>
                  <a:schemeClr val="tx1"/>
                </a:solidFill>
              </a:rPr>
              <a:t>a</a:t>
            </a:r>
            <a:r>
              <a:rPr spc="-15" dirty="0">
                <a:solidFill>
                  <a:schemeClr val="tx1"/>
                </a:solidFill>
              </a:rPr>
              <a:t> </a:t>
            </a:r>
            <a:r>
              <a:rPr dirty="0">
                <a:solidFill>
                  <a:schemeClr val="tx1"/>
                </a:solidFill>
              </a:rPr>
              <a:t>billion</a:t>
            </a:r>
            <a:r>
              <a:rPr spc="-15" dirty="0">
                <a:solidFill>
                  <a:schemeClr val="tx1"/>
                </a:solidFill>
              </a:rPr>
              <a:t> </a:t>
            </a:r>
            <a:r>
              <a:rPr dirty="0">
                <a:solidFill>
                  <a:schemeClr val="tx1"/>
                </a:solidFill>
              </a:rPr>
              <a:t>people</a:t>
            </a:r>
            <a:r>
              <a:rPr spc="-10" dirty="0">
                <a:solidFill>
                  <a:schemeClr val="tx1"/>
                </a:solidFill>
              </a:rPr>
              <a:t> </a:t>
            </a:r>
            <a:r>
              <a:rPr spc="-25" dirty="0" smtClean="0">
                <a:solidFill>
                  <a:schemeClr val="tx1"/>
                </a:solidFill>
              </a:rPr>
              <a:t>in</a:t>
            </a:r>
            <a:r>
              <a:rPr lang="ar-SA" spc="-25" dirty="0" smtClean="0">
                <a:solidFill>
                  <a:schemeClr val="tx1"/>
                </a:solidFill>
              </a:rPr>
              <a:t> </a:t>
            </a:r>
            <a:r>
              <a:rPr spc="-20" dirty="0" smtClean="0">
                <a:solidFill>
                  <a:schemeClr val="tx1"/>
                </a:solidFill>
              </a:rPr>
              <a:t>deep</a:t>
            </a:r>
            <a:r>
              <a:rPr dirty="0">
                <a:solidFill>
                  <a:schemeClr val="tx1"/>
                </a:solidFill>
              </a:rPr>
              <a:t>	</a:t>
            </a:r>
            <a:r>
              <a:rPr spc="-10" dirty="0" smtClean="0">
                <a:solidFill>
                  <a:schemeClr val="tx1"/>
                </a:solidFill>
              </a:rPr>
              <a:t>poverty</a:t>
            </a:r>
            <a:r>
              <a:rPr lang="ar-SA" dirty="0">
                <a:solidFill>
                  <a:schemeClr val="tx1"/>
                </a:solidFill>
              </a:rPr>
              <a:t> </a:t>
            </a:r>
            <a:r>
              <a:rPr spc="-25" dirty="0" smtClean="0">
                <a:solidFill>
                  <a:schemeClr val="tx1"/>
                </a:solidFill>
              </a:rPr>
              <a:t>and</a:t>
            </a:r>
            <a:r>
              <a:rPr lang="ar-SA" dirty="0">
                <a:solidFill>
                  <a:schemeClr val="tx1"/>
                </a:solidFill>
              </a:rPr>
              <a:t> </a:t>
            </a:r>
            <a:r>
              <a:rPr spc="-20" dirty="0" smtClean="0">
                <a:solidFill>
                  <a:schemeClr val="tx1"/>
                </a:solidFill>
              </a:rPr>
              <a:t>many</a:t>
            </a:r>
            <a:r>
              <a:rPr lang="ar-SA" dirty="0">
                <a:solidFill>
                  <a:schemeClr val="tx1"/>
                </a:solidFill>
              </a:rPr>
              <a:t> </a:t>
            </a:r>
            <a:r>
              <a:rPr spc="-10" dirty="0" smtClean="0">
                <a:solidFill>
                  <a:schemeClr val="tx1"/>
                </a:solidFill>
              </a:rPr>
              <a:t>hundreds</a:t>
            </a:r>
            <a:r>
              <a:rPr lang="ar-SA" dirty="0">
                <a:solidFill>
                  <a:schemeClr val="tx1"/>
                </a:solidFill>
              </a:rPr>
              <a:t> </a:t>
            </a:r>
            <a:r>
              <a:rPr spc="-25" dirty="0" smtClean="0">
                <a:solidFill>
                  <a:schemeClr val="tx1"/>
                </a:solidFill>
              </a:rPr>
              <a:t>of</a:t>
            </a:r>
            <a:r>
              <a:rPr lang="ar-SA" dirty="0">
                <a:solidFill>
                  <a:schemeClr val="tx1"/>
                </a:solidFill>
              </a:rPr>
              <a:t> </a:t>
            </a:r>
            <a:r>
              <a:rPr spc="-10" dirty="0" smtClean="0">
                <a:solidFill>
                  <a:schemeClr val="tx1"/>
                </a:solidFill>
              </a:rPr>
              <a:t>millions</a:t>
            </a:r>
            <a:r>
              <a:rPr lang="ar-SA" dirty="0">
                <a:solidFill>
                  <a:schemeClr val="tx1"/>
                </a:solidFill>
              </a:rPr>
              <a:t> </a:t>
            </a:r>
            <a:r>
              <a:rPr spc="-20" dirty="0" smtClean="0">
                <a:solidFill>
                  <a:schemeClr val="tx1"/>
                </a:solidFill>
              </a:rPr>
              <a:t>more</a:t>
            </a:r>
            <a:r>
              <a:rPr lang="ar-SA" dirty="0">
                <a:solidFill>
                  <a:schemeClr val="tx1"/>
                </a:solidFill>
              </a:rPr>
              <a:t> </a:t>
            </a:r>
            <a:r>
              <a:rPr spc="-10" dirty="0" smtClean="0">
                <a:solidFill>
                  <a:schemeClr val="tx1"/>
                </a:solidFill>
              </a:rPr>
              <a:t>living</a:t>
            </a:r>
            <a:r>
              <a:rPr lang="ar-SA" dirty="0">
                <a:solidFill>
                  <a:schemeClr val="tx1"/>
                </a:solidFill>
              </a:rPr>
              <a:t> </a:t>
            </a:r>
            <a:r>
              <a:rPr spc="-25" dirty="0" smtClean="0">
                <a:solidFill>
                  <a:schemeClr val="tx1"/>
                </a:solidFill>
              </a:rPr>
              <a:t>on</a:t>
            </a:r>
            <a:r>
              <a:rPr lang="ar-SA" dirty="0">
                <a:solidFill>
                  <a:schemeClr val="tx1"/>
                </a:solidFill>
              </a:rPr>
              <a:t> </a:t>
            </a:r>
            <a:r>
              <a:rPr spc="-25" dirty="0" smtClean="0">
                <a:solidFill>
                  <a:schemeClr val="tx1"/>
                </a:solidFill>
              </a:rPr>
              <a:t>the </a:t>
            </a:r>
            <a:r>
              <a:rPr spc="-10" dirty="0">
                <a:solidFill>
                  <a:schemeClr val="tx1"/>
                </a:solidFill>
              </a:rPr>
              <a:t>margins.</a:t>
            </a:r>
          </a:p>
          <a:p>
            <a:pPr marL="12700" marR="5080">
              <a:lnSpc>
                <a:spcPct val="150000"/>
              </a:lnSpc>
              <a:spcBef>
                <a:spcPts val="145"/>
              </a:spcBef>
            </a:pPr>
            <a:r>
              <a:rPr dirty="0">
                <a:solidFill>
                  <a:schemeClr val="tx1"/>
                </a:solidFill>
              </a:rPr>
              <a:t>In</a:t>
            </a:r>
            <a:r>
              <a:rPr spc="-30" dirty="0">
                <a:solidFill>
                  <a:schemeClr val="tx1"/>
                </a:solidFill>
              </a:rPr>
              <a:t> </a:t>
            </a:r>
            <a:r>
              <a:rPr dirty="0">
                <a:solidFill>
                  <a:schemeClr val="tx1"/>
                </a:solidFill>
              </a:rPr>
              <a:t>such</a:t>
            </a:r>
            <a:r>
              <a:rPr spc="-20" dirty="0">
                <a:solidFill>
                  <a:schemeClr val="tx1"/>
                </a:solidFill>
              </a:rPr>
              <a:t> </a:t>
            </a:r>
            <a:r>
              <a:rPr dirty="0">
                <a:solidFill>
                  <a:schemeClr val="tx1"/>
                </a:solidFill>
              </a:rPr>
              <a:t>an</a:t>
            </a:r>
            <a:r>
              <a:rPr spc="-15" dirty="0">
                <a:solidFill>
                  <a:schemeClr val="tx1"/>
                </a:solidFill>
              </a:rPr>
              <a:t> </a:t>
            </a:r>
            <a:r>
              <a:rPr dirty="0">
                <a:solidFill>
                  <a:schemeClr val="tx1"/>
                </a:solidFill>
              </a:rPr>
              <a:t>era</a:t>
            </a:r>
            <a:r>
              <a:rPr spc="-20" dirty="0">
                <a:solidFill>
                  <a:schemeClr val="tx1"/>
                </a:solidFill>
              </a:rPr>
              <a:t> </a:t>
            </a:r>
            <a:r>
              <a:rPr dirty="0">
                <a:solidFill>
                  <a:schemeClr val="tx1"/>
                </a:solidFill>
              </a:rPr>
              <a:t>of</a:t>
            </a:r>
            <a:r>
              <a:rPr spc="-20" dirty="0">
                <a:solidFill>
                  <a:schemeClr val="tx1"/>
                </a:solidFill>
              </a:rPr>
              <a:t> </a:t>
            </a:r>
            <a:r>
              <a:rPr dirty="0">
                <a:solidFill>
                  <a:schemeClr val="tx1"/>
                </a:solidFill>
              </a:rPr>
              <a:t>an</a:t>
            </a:r>
            <a:r>
              <a:rPr spc="-20" dirty="0">
                <a:solidFill>
                  <a:schemeClr val="tx1"/>
                </a:solidFill>
              </a:rPr>
              <a:t> </a:t>
            </a:r>
            <a:r>
              <a:rPr dirty="0">
                <a:solidFill>
                  <a:schemeClr val="tx1"/>
                </a:solidFill>
              </a:rPr>
              <a:t>increasingly</a:t>
            </a:r>
            <a:r>
              <a:rPr spc="-15" dirty="0">
                <a:solidFill>
                  <a:schemeClr val="tx1"/>
                </a:solidFill>
              </a:rPr>
              <a:t> </a:t>
            </a:r>
            <a:r>
              <a:rPr dirty="0">
                <a:solidFill>
                  <a:schemeClr val="tx1"/>
                </a:solidFill>
              </a:rPr>
              <a:t>constrained</a:t>
            </a:r>
            <a:r>
              <a:rPr spc="-20" dirty="0">
                <a:solidFill>
                  <a:schemeClr val="tx1"/>
                </a:solidFill>
              </a:rPr>
              <a:t> </a:t>
            </a:r>
            <a:r>
              <a:rPr dirty="0">
                <a:solidFill>
                  <a:schemeClr val="tx1"/>
                </a:solidFill>
              </a:rPr>
              <a:t>and</a:t>
            </a:r>
            <a:r>
              <a:rPr spc="-20" dirty="0">
                <a:solidFill>
                  <a:schemeClr val="tx1"/>
                </a:solidFill>
              </a:rPr>
              <a:t> </a:t>
            </a:r>
            <a:r>
              <a:rPr dirty="0">
                <a:solidFill>
                  <a:schemeClr val="tx1"/>
                </a:solidFill>
              </a:rPr>
              <a:t>divided</a:t>
            </a:r>
            <a:r>
              <a:rPr spc="-20" dirty="0">
                <a:solidFill>
                  <a:schemeClr val="tx1"/>
                </a:solidFill>
              </a:rPr>
              <a:t> </a:t>
            </a:r>
            <a:r>
              <a:rPr dirty="0">
                <a:solidFill>
                  <a:schemeClr val="tx1"/>
                </a:solidFill>
              </a:rPr>
              <a:t>world</a:t>
            </a:r>
            <a:r>
              <a:rPr spc="-15" dirty="0">
                <a:solidFill>
                  <a:schemeClr val="tx1"/>
                </a:solidFill>
              </a:rPr>
              <a:t> </a:t>
            </a:r>
            <a:r>
              <a:rPr dirty="0">
                <a:solidFill>
                  <a:schemeClr val="tx1"/>
                </a:solidFill>
              </a:rPr>
              <a:t>the</a:t>
            </a:r>
            <a:r>
              <a:rPr spc="-20" dirty="0">
                <a:solidFill>
                  <a:schemeClr val="tx1"/>
                </a:solidFill>
              </a:rPr>
              <a:t> need </a:t>
            </a:r>
            <a:r>
              <a:rPr dirty="0">
                <a:solidFill>
                  <a:schemeClr val="tx1"/>
                </a:solidFill>
              </a:rPr>
              <a:t>for</a:t>
            </a:r>
            <a:r>
              <a:rPr spc="-10" dirty="0">
                <a:solidFill>
                  <a:schemeClr val="tx1"/>
                </a:solidFill>
              </a:rPr>
              <a:t> </a:t>
            </a:r>
            <a:r>
              <a:rPr dirty="0">
                <a:solidFill>
                  <a:schemeClr val="tx1"/>
                </a:solidFill>
              </a:rPr>
              <a:t>progressive</a:t>
            </a:r>
            <a:r>
              <a:rPr spc="-5" dirty="0">
                <a:solidFill>
                  <a:schemeClr val="tx1"/>
                </a:solidFill>
              </a:rPr>
              <a:t> </a:t>
            </a:r>
            <a:r>
              <a:rPr dirty="0">
                <a:solidFill>
                  <a:schemeClr val="tx1"/>
                </a:solidFill>
              </a:rPr>
              <a:t>social</a:t>
            </a:r>
            <a:r>
              <a:rPr spc="-15" dirty="0">
                <a:solidFill>
                  <a:schemeClr val="tx1"/>
                </a:solidFill>
              </a:rPr>
              <a:t> </a:t>
            </a:r>
            <a:r>
              <a:rPr dirty="0">
                <a:solidFill>
                  <a:schemeClr val="tx1"/>
                </a:solidFill>
              </a:rPr>
              <a:t>change</a:t>
            </a:r>
            <a:r>
              <a:rPr spc="-10" dirty="0">
                <a:solidFill>
                  <a:schemeClr val="tx1"/>
                </a:solidFill>
              </a:rPr>
              <a:t> </a:t>
            </a:r>
            <a:r>
              <a:rPr dirty="0">
                <a:solidFill>
                  <a:schemeClr val="tx1"/>
                </a:solidFill>
              </a:rPr>
              <a:t>is</a:t>
            </a:r>
            <a:r>
              <a:rPr spc="-10" dirty="0">
                <a:solidFill>
                  <a:schemeClr val="tx1"/>
                </a:solidFill>
              </a:rPr>
              <a:t> </a:t>
            </a:r>
            <a:r>
              <a:rPr dirty="0">
                <a:solidFill>
                  <a:schemeClr val="tx1"/>
                </a:solidFill>
              </a:rPr>
              <a:t>obvious.</a:t>
            </a:r>
            <a:r>
              <a:rPr spc="-10" dirty="0">
                <a:solidFill>
                  <a:schemeClr val="tx1"/>
                </a:solidFill>
              </a:rPr>
              <a:t> </a:t>
            </a:r>
            <a:r>
              <a:rPr dirty="0">
                <a:solidFill>
                  <a:schemeClr val="tx1"/>
                </a:solidFill>
              </a:rPr>
              <a:t>Indeed,</a:t>
            </a:r>
            <a:r>
              <a:rPr spc="-5" dirty="0">
                <a:solidFill>
                  <a:schemeClr val="tx1"/>
                </a:solidFill>
              </a:rPr>
              <a:t> </a:t>
            </a:r>
            <a:r>
              <a:rPr dirty="0">
                <a:solidFill>
                  <a:schemeClr val="tx1"/>
                </a:solidFill>
              </a:rPr>
              <a:t>unless</a:t>
            </a:r>
            <a:r>
              <a:rPr spc="-10" dirty="0">
                <a:solidFill>
                  <a:schemeClr val="tx1"/>
                </a:solidFill>
              </a:rPr>
              <a:t> </a:t>
            </a:r>
            <a:r>
              <a:rPr dirty="0">
                <a:solidFill>
                  <a:schemeClr val="tx1"/>
                </a:solidFill>
              </a:rPr>
              <a:t>we</a:t>
            </a:r>
            <a:r>
              <a:rPr spc="-10" dirty="0">
                <a:solidFill>
                  <a:schemeClr val="tx1"/>
                </a:solidFill>
              </a:rPr>
              <a:t> </a:t>
            </a:r>
            <a:r>
              <a:rPr dirty="0">
                <a:solidFill>
                  <a:schemeClr val="tx1"/>
                </a:solidFill>
              </a:rPr>
              <a:t>can</a:t>
            </a:r>
            <a:r>
              <a:rPr spc="-10" dirty="0">
                <a:solidFill>
                  <a:schemeClr val="tx1"/>
                </a:solidFill>
              </a:rPr>
              <a:t> </a:t>
            </a:r>
            <a:r>
              <a:rPr spc="-10" dirty="0" smtClean="0">
                <a:solidFill>
                  <a:schemeClr val="tx1"/>
                </a:solidFill>
              </a:rPr>
              <a:t>adapt</a:t>
            </a:r>
            <a:r>
              <a:rPr lang="ar-SA" spc="-10" dirty="0" smtClean="0">
                <a:solidFill>
                  <a:schemeClr val="tx1"/>
                </a:solidFill>
              </a:rPr>
              <a:t> </a:t>
            </a:r>
            <a:r>
              <a:rPr dirty="0" smtClean="0">
                <a:solidFill>
                  <a:schemeClr val="tx1"/>
                </a:solidFill>
              </a:rPr>
              <a:t>creatively</a:t>
            </a:r>
            <a:r>
              <a:rPr spc="-35" dirty="0" smtClean="0">
                <a:solidFill>
                  <a:schemeClr val="tx1"/>
                </a:solidFill>
              </a:rPr>
              <a:t> </a:t>
            </a:r>
            <a:r>
              <a:rPr dirty="0">
                <a:solidFill>
                  <a:schemeClr val="tx1"/>
                </a:solidFill>
              </a:rPr>
              <a:t>and</a:t>
            </a:r>
            <a:r>
              <a:rPr spc="-20" dirty="0">
                <a:solidFill>
                  <a:schemeClr val="tx1"/>
                </a:solidFill>
              </a:rPr>
              <a:t> </a:t>
            </a:r>
            <a:r>
              <a:rPr spc="-10" dirty="0">
                <a:solidFill>
                  <a:schemeClr val="tx1"/>
                </a:solidFill>
              </a:rPr>
              <a:t>compassionately,</a:t>
            </a:r>
            <a:r>
              <a:rPr spc="-15" dirty="0">
                <a:solidFill>
                  <a:schemeClr val="tx1"/>
                </a:solidFill>
              </a:rPr>
              <a:t> </a:t>
            </a:r>
            <a:r>
              <a:rPr dirty="0">
                <a:solidFill>
                  <a:schemeClr val="tx1"/>
                </a:solidFill>
              </a:rPr>
              <a:t>then</a:t>
            </a:r>
            <a:r>
              <a:rPr spc="-25" dirty="0">
                <a:solidFill>
                  <a:schemeClr val="tx1"/>
                </a:solidFill>
              </a:rPr>
              <a:t> </a:t>
            </a:r>
            <a:r>
              <a:rPr dirty="0">
                <a:solidFill>
                  <a:schemeClr val="tx1"/>
                </a:solidFill>
              </a:rPr>
              <a:t>prospects</a:t>
            </a:r>
            <a:r>
              <a:rPr spc="-15" dirty="0">
                <a:solidFill>
                  <a:schemeClr val="tx1"/>
                </a:solidFill>
              </a:rPr>
              <a:t> </a:t>
            </a:r>
            <a:r>
              <a:rPr dirty="0">
                <a:solidFill>
                  <a:schemeClr val="tx1"/>
                </a:solidFill>
              </a:rPr>
              <a:t>for</a:t>
            </a:r>
            <a:r>
              <a:rPr spc="-15" dirty="0">
                <a:solidFill>
                  <a:schemeClr val="tx1"/>
                </a:solidFill>
              </a:rPr>
              <a:t> </a:t>
            </a:r>
            <a:r>
              <a:rPr dirty="0">
                <a:solidFill>
                  <a:schemeClr val="tx1"/>
                </a:solidFill>
              </a:rPr>
              <a:t>a</a:t>
            </a:r>
            <a:r>
              <a:rPr spc="-25" dirty="0">
                <a:solidFill>
                  <a:schemeClr val="tx1"/>
                </a:solidFill>
              </a:rPr>
              <a:t> </a:t>
            </a:r>
            <a:r>
              <a:rPr dirty="0">
                <a:solidFill>
                  <a:schemeClr val="tx1"/>
                </a:solidFill>
              </a:rPr>
              <a:t>peaceful</a:t>
            </a:r>
            <a:r>
              <a:rPr spc="-15" dirty="0">
                <a:solidFill>
                  <a:schemeClr val="tx1"/>
                </a:solidFill>
              </a:rPr>
              <a:t> </a:t>
            </a:r>
            <a:r>
              <a:rPr dirty="0">
                <a:solidFill>
                  <a:schemeClr val="tx1"/>
                </a:solidFill>
              </a:rPr>
              <a:t>and</a:t>
            </a:r>
            <a:r>
              <a:rPr spc="-20" dirty="0">
                <a:solidFill>
                  <a:schemeClr val="tx1"/>
                </a:solidFill>
              </a:rPr>
              <a:t> </a:t>
            </a:r>
            <a:r>
              <a:rPr spc="-10" dirty="0">
                <a:solidFill>
                  <a:schemeClr val="tx1"/>
                </a:solidFill>
              </a:rPr>
              <a:t>stable </a:t>
            </a:r>
            <a:r>
              <a:rPr dirty="0">
                <a:solidFill>
                  <a:schemeClr val="tx1"/>
                </a:solidFill>
              </a:rPr>
              <a:t>world</a:t>
            </a:r>
            <a:r>
              <a:rPr spc="-20" dirty="0">
                <a:solidFill>
                  <a:schemeClr val="tx1"/>
                </a:solidFill>
              </a:rPr>
              <a:t> </a:t>
            </a:r>
            <a:r>
              <a:rPr dirty="0">
                <a:solidFill>
                  <a:schemeClr val="tx1"/>
                </a:solidFill>
              </a:rPr>
              <a:t>will</a:t>
            </a:r>
            <a:r>
              <a:rPr spc="-15" dirty="0">
                <a:solidFill>
                  <a:schemeClr val="tx1"/>
                </a:solidFill>
              </a:rPr>
              <a:t> </a:t>
            </a:r>
            <a:r>
              <a:rPr dirty="0">
                <a:solidFill>
                  <a:schemeClr val="tx1"/>
                </a:solidFill>
              </a:rPr>
              <a:t>rapidly</a:t>
            </a:r>
            <a:r>
              <a:rPr spc="-10" dirty="0">
                <a:solidFill>
                  <a:schemeClr val="tx1"/>
                </a:solidFill>
              </a:rPr>
              <a:t> fade.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286995" y="2926611"/>
            <a:ext cx="7538321" cy="909083"/>
          </a:xfrm>
          <a:prstGeom prst="rect">
            <a:avLst/>
          </a:prstGeom>
        </p:spPr>
      </p:pic>
      <p:pic>
        <p:nvPicPr>
          <p:cNvPr id="3" name="object 3"/>
          <p:cNvPicPr/>
          <p:nvPr/>
        </p:nvPicPr>
        <p:blipFill>
          <a:blip r:embed="rId3" cstate="print"/>
          <a:stretch>
            <a:fillRect/>
          </a:stretch>
        </p:blipFill>
        <p:spPr>
          <a:xfrm>
            <a:off x="0" y="0"/>
            <a:ext cx="12191999" cy="1460499"/>
          </a:xfrm>
          <a:prstGeom prst="rect">
            <a:avLst/>
          </a:prstGeom>
        </p:spPr>
      </p:pic>
      <p:pic>
        <p:nvPicPr>
          <p:cNvPr id="4" name="object 4"/>
          <p:cNvPicPr/>
          <p:nvPr/>
        </p:nvPicPr>
        <p:blipFill>
          <a:blip r:embed="rId4" cstate="print"/>
          <a:stretch>
            <a:fillRect/>
          </a:stretch>
        </p:blipFill>
        <p:spPr>
          <a:xfrm>
            <a:off x="2286000" y="2857500"/>
            <a:ext cx="7569199" cy="104139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164</TotalTime>
  <Words>1111</Words>
  <Application>Microsoft Office PowerPoint</Application>
  <PresentationFormat>مخصص</PresentationFormat>
  <Paragraphs>99</Paragraphs>
  <Slides>31</Slides>
  <Notes>0</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31</vt:i4>
      </vt:variant>
    </vt:vector>
  </HeadingPairs>
  <TitlesOfParts>
    <vt:vector size="38" baseType="lpstr">
      <vt:lpstr>Arial</vt:lpstr>
      <vt:lpstr>Segoe UI Symbol</vt:lpstr>
      <vt:lpstr>Calibri</vt:lpstr>
      <vt:lpstr>Malgun Gothic Semilight</vt:lpstr>
      <vt:lpstr>Times New Roman</vt:lpstr>
      <vt:lpstr>Wingdings</vt:lpstr>
      <vt:lpstr>Office Theme</vt:lpstr>
      <vt:lpstr>SOCIOLOGY</vt:lpstr>
      <vt:lpstr>objectives</vt:lpstr>
      <vt:lpstr>عرض تقديمي في PowerPoint</vt:lpstr>
      <vt:lpstr>Definition of Social Change Social change may be defined as the process which is discernibleيدرك او يميز  in the alteration of the structure and functioning of a particular social system. It is a term used to describe variation in, modifications of,</vt:lpstr>
      <vt:lpstr>عرض تقديمي في PowerPoint</vt:lpstr>
      <vt:lpstr>عرض تقديمي في PowerPoint</vt:lpstr>
      <vt:lpstr>عرض تقديمي في PowerPoint</vt:lpstr>
      <vt:lpstr>Characteristics of Social Change: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Types of social change:</vt:lpstr>
      <vt:lpstr>عرض تقديمي في PowerPoint</vt:lpstr>
      <vt:lpstr>عرض تقديمي في PowerPoint</vt:lpstr>
      <vt:lpstr>Main factors of Social Change: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Other factors: In addition to above mentioned factors other elements such as wars, ethnic tensions, competition for resources, trade unionism, banking system, human rights movement, enhanced  environmental awareness etc. have resulted in wide spread social variation and modification.</vt:lpstr>
      <vt:lpstr>Necessity of Social Change</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dc:title>
  <cp:lastModifiedBy>DELL</cp:lastModifiedBy>
  <cp:revision>22</cp:revision>
  <dcterms:created xsi:type="dcterms:W3CDTF">2021-12-23T05:47:04Z</dcterms:created>
  <dcterms:modified xsi:type="dcterms:W3CDTF">2023-12-09T07:50:46Z</dcterms:modified>
</cp:coreProperties>
</file>