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72" r:id="rId4"/>
    <p:sldId id="273" r:id="rId5"/>
    <p:sldId id="274" r:id="rId6"/>
    <p:sldId id="259" r:id="rId7"/>
    <p:sldId id="275" r:id="rId8"/>
    <p:sldId id="276" r:id="rId9"/>
    <p:sldId id="277" r:id="rId10"/>
    <p:sldId id="260" r:id="rId11"/>
    <p:sldId id="270" r:id="rId12"/>
    <p:sldId id="271" r:id="rId1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23/07/1445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dirty="0" smtClean="0"/>
              <a:t>Change Management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Prepared by</a:t>
            </a:r>
          </a:p>
          <a:p>
            <a:pPr marL="685800" lvl="0" algn="just" rtl="0">
              <a:tabLst>
                <a:tab pos="4305300" algn="l"/>
              </a:tabLst>
            </a:pP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Assist.</a:t>
            </a:r>
            <a:r>
              <a:rPr lang="en-US" sz="2400" dirty="0">
                <a:solidFill>
                  <a:prstClr val="black">
                    <a:tint val="75000"/>
                  </a:prstClr>
                </a:solidFill>
                <a:ea typeface="Calibri"/>
                <a:cs typeface="Arial"/>
              </a:rPr>
              <a:t> </a:t>
            </a:r>
            <a:r>
              <a:rPr lang="en-US" sz="2400" b="1" dirty="0">
                <a:solidFill>
                  <a:prstClr val="black">
                    <a:tint val="75000"/>
                  </a:prstClr>
                </a:solidFill>
                <a:latin typeface="Times New Roman"/>
                <a:ea typeface="Calibri"/>
                <a:cs typeface="Arial"/>
              </a:rPr>
              <a:t>Lecturer  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Zaid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 Abdullah Hussein</a:t>
            </a:r>
            <a:endParaRPr lang="en-US" sz="2400" dirty="0">
              <a:solidFill>
                <a:prstClr val="black">
                  <a:tint val="75000"/>
                </a:prstClr>
              </a:solidFill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89481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Change Management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0"/>
            <a:r>
              <a:rPr lang="en-US" dirty="0">
                <a:latin typeface="Times New Roman" pitchFamily="18" charset="0"/>
                <a:cs typeface="Times New Roman" pitchFamily="18" charset="0"/>
              </a:rPr>
              <a:t>Change is defined as "the process of alteration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transformation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individuals, groups,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organization undergo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response to internal factors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.“</a:t>
            </a:r>
          </a:p>
          <a:p>
            <a:pPr algn="just" rtl="0"/>
            <a:r>
              <a:rPr lang="en-US" dirty="0">
                <a:latin typeface="Times New Roman" pitchFamily="18" charset="0"/>
                <a:cs typeface="Times New Roman" pitchFamily="18" charset="0"/>
              </a:rPr>
              <a:t>Change can be planned or unplanned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of us are better at handling changes than others , but none of us really likes it . For a business to survive, however, change is not only good , it is essential. </a:t>
            </a:r>
          </a:p>
          <a:p>
            <a:pPr algn="l" rtl="0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659358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Change Management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Your job as a manager is to help your people adjust to change with a minimum of disruption . </a:t>
            </a:r>
          </a:p>
          <a:p>
            <a:pPr algn="l" rtl="0"/>
            <a:r>
              <a:rPr lang="en-US" dirty="0" smtClean="0"/>
              <a:t>So that is change management ? As </a:t>
            </a:r>
            <a:r>
              <a:rPr lang="en-US" dirty="0" smtClean="0">
                <a:solidFill>
                  <a:srgbClr val="FF0000"/>
                </a:solidFill>
              </a:rPr>
              <a:t>the application of appropriate planning , tools and processes to effectively implement change and its ensure successful adoption. </a:t>
            </a:r>
            <a:endParaRPr lang="ar-IQ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032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Why </a:t>
            </a:r>
            <a:r>
              <a:rPr lang="en-US" dirty="0"/>
              <a:t>M</a:t>
            </a:r>
            <a:r>
              <a:rPr lang="en-US" dirty="0" smtClean="0"/>
              <a:t>anage </a:t>
            </a:r>
            <a:r>
              <a:rPr lang="en-US" dirty="0"/>
              <a:t>C</a:t>
            </a:r>
            <a:r>
              <a:rPr lang="en-US" dirty="0" smtClean="0"/>
              <a:t>hange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Since change is going to happen, you have two choices. You can manage change or you can let change just happen on its own . Perhaps its all the years I spent as a </a:t>
            </a:r>
            <a:r>
              <a:rPr lang="en-US" dirty="0"/>
              <a:t>P</a:t>
            </a:r>
            <a:r>
              <a:rPr lang="en-US" dirty="0" smtClean="0"/>
              <a:t>roject  Manage , but I have never seen a change that was left to happen on its own come out anywhere as good as one that was properly managed.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94878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Why Manage Change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 smtClean="0"/>
              <a:t>When you manage change you can :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Minimize disruption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Exert some control over the schedule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Reduce the pain of the change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Get the affected employees involved in planning and executing the change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Build teamwork at all levels of the organization as they work together to implement the change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/>
              <a:t>Establish a foundation for change that will make future changes easier. 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469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Purpose of change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To meet changing clients needs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To meet changing market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conditions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To respond to internal pressures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To take advantage of new opportunities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To respond to competitive pressure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155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What is the goal of this change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Before you start anything, you need to establish the end point . “if we are going to make this change , spend all this time and money, and disrupt the company and its employees , what is it we are going to accomplish ?”  How will you know the change has been successful ? How will you measure that success ? What does the organization look like in the future state when this change has been successfully implemented? Once you know the end and start planning.  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813350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Change Management Planning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The first step </a:t>
            </a:r>
            <a:r>
              <a:rPr lang="en-US" dirty="0" smtClean="0"/>
              <a:t>in successful change management is planning the change, from design, through implementation, to adoption.</a:t>
            </a:r>
          </a:p>
          <a:p>
            <a:pPr algn="l" rtl="0"/>
            <a:r>
              <a:rPr lang="en-US" dirty="0" smtClean="0"/>
              <a:t>How much planning is required depends on how much disruption the change will cause.</a:t>
            </a:r>
          </a:p>
          <a:p>
            <a:pPr algn="l" rtl="0"/>
            <a:r>
              <a:rPr lang="en-US" dirty="0" smtClean="0"/>
              <a:t>Plan the change as you would any other project . Establish the tasks involved . Determine their durations, priorities, and inter-dependencies.  Build you project schedule and calculate the critical path.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98462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Reinforce the change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One unique aspect of change management is the requirement to reinforce the change. Most projects are done when the last is completed . With change management that is almost true.</a:t>
            </a:r>
          </a:p>
          <a:p>
            <a:pPr algn="l" rtl="0"/>
            <a:r>
              <a:rPr lang="en-US" dirty="0" smtClean="0"/>
              <a:t>Change management requires that you continue to reinforce the change after the implementation is complete. </a:t>
            </a:r>
          </a:p>
          <a:p>
            <a:pPr algn="l" rtl="0"/>
            <a:r>
              <a:rPr lang="en-US" dirty="0" smtClean="0"/>
              <a:t>Think of it like a diet .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730058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Factors that cause change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dirty="0">
                <a:latin typeface="Times New Roman" pitchFamily="18" charset="0"/>
                <a:cs typeface="Times New Roman" pitchFamily="18" charset="0"/>
              </a:rPr>
              <a:t>A number of internal and external forces,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particularly from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new strategies, technologies,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employee attitudes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behavior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External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forces come from changes in the organizations technological settings, economic, political, legal, social, and competitive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environments.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912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/>
              <a:t>Resistance to change and gaining support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Change is neither always accepted nor always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rejected. </a:t>
            </a:r>
          </a:p>
          <a:p>
            <a:pPr algn="just" rtl="0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Reasons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resistance.</a:t>
            </a:r>
          </a:p>
          <a:p>
            <a:pPr marL="514350" indent="-514350" algn="just" rtl="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Parochial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self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interest.</a:t>
            </a:r>
          </a:p>
          <a:p>
            <a:pPr marL="514350" indent="-514350" algn="just" rtl="0"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Misunderstanding and lack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trust.</a:t>
            </a:r>
          </a:p>
          <a:p>
            <a:pPr marL="514350" indent="-514350" algn="just" rtl="0"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Contradictory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Assessments.</a:t>
            </a:r>
          </a:p>
          <a:p>
            <a:pPr marL="514350" indent="-514350" algn="just" rtl="0"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Low tolerance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change.</a:t>
            </a:r>
          </a:p>
          <a:p>
            <a:pPr marL="0" indent="0" algn="l" rtl="0">
              <a:buNone/>
            </a:pP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5817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Managing resistances to change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 rtl="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communication.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2. Participation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Involvement.</a:t>
            </a:r>
          </a:p>
          <a:p>
            <a:pPr marL="0" indent="0" algn="just" rtl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Facilitation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support.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4. Negotiation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Agreement.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5. Manipulation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co-optation.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6. Explicit and Implicit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coercion.</a:t>
            </a:r>
            <a:endParaRPr lang="ar-IQ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87205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647</Words>
  <Application>Microsoft Office PowerPoint</Application>
  <PresentationFormat>عرض على الشاشة (3:4)‏</PresentationFormat>
  <Paragraphs>53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سمة Office</vt:lpstr>
      <vt:lpstr>Change Management</vt:lpstr>
      <vt:lpstr>Change Management</vt:lpstr>
      <vt:lpstr>Change Management</vt:lpstr>
      <vt:lpstr>Why Manage Change </vt:lpstr>
      <vt:lpstr>Why Manage Change </vt:lpstr>
      <vt:lpstr>Purpose of change</vt:lpstr>
      <vt:lpstr>What is the goal of this change </vt:lpstr>
      <vt:lpstr>Change Management Planning </vt:lpstr>
      <vt:lpstr>Reinforce the change </vt:lpstr>
      <vt:lpstr>Factors that cause change</vt:lpstr>
      <vt:lpstr>Resistance to change and gaining support</vt:lpstr>
      <vt:lpstr>Managing resistances to change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Change</dc:title>
  <dc:creator>user-m</dc:creator>
  <cp:lastModifiedBy>user-m</cp:lastModifiedBy>
  <cp:revision>28</cp:revision>
  <dcterms:created xsi:type="dcterms:W3CDTF">2022-02-13T08:58:52Z</dcterms:created>
  <dcterms:modified xsi:type="dcterms:W3CDTF">2024-02-02T08:44:12Z</dcterms:modified>
</cp:coreProperties>
</file>