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Strategic Management 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rtl="0"/>
            <a:r>
              <a:rPr lang="en-US" dirty="0"/>
              <a:t>Prepared by</a:t>
            </a:r>
          </a:p>
          <a:p>
            <a:pPr marL="685800" lvl="0" algn="just" rtl="0">
              <a:tabLst>
                <a:tab pos="4305300" algn="l"/>
              </a:tabLst>
            </a:pPr>
            <a:r>
              <a:rPr lang="en-US" sz="2400" b="1" dirty="0">
                <a:solidFill>
                  <a:prstClr val="black">
                    <a:tint val="75000"/>
                  </a:prstClr>
                </a:solidFill>
                <a:latin typeface="Times New Roman"/>
                <a:ea typeface="Calibri"/>
                <a:cs typeface="Arial"/>
              </a:rPr>
              <a:t>Assist.</a:t>
            </a:r>
            <a:r>
              <a:rPr lang="en-US" sz="2400" dirty="0">
                <a:solidFill>
                  <a:prstClr val="black">
                    <a:tint val="75000"/>
                  </a:prstClr>
                </a:solidFill>
                <a:ea typeface="Calibri"/>
                <a:cs typeface="Arial"/>
              </a:rPr>
              <a:t> </a:t>
            </a:r>
            <a:r>
              <a:rPr lang="en-US" sz="2400" b="1" dirty="0">
                <a:solidFill>
                  <a:prstClr val="black">
                    <a:tint val="75000"/>
                  </a:prstClr>
                </a:solidFill>
                <a:latin typeface="Times New Roman"/>
                <a:ea typeface="Calibri"/>
                <a:cs typeface="Arial"/>
              </a:rPr>
              <a:t>Lecturer  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Zaid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 Abdullah Hussein</a:t>
            </a:r>
            <a:endParaRPr lang="en-US" sz="2400" dirty="0">
              <a:solidFill>
                <a:prstClr val="black">
                  <a:tint val="75000"/>
                </a:prstClr>
              </a:solidFill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00116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Definitions of strategic management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The art and science of formulating, implementing and evaluating cross- functional decisions that enable an organization to achieve its objectives.</a:t>
            </a:r>
          </a:p>
          <a:p>
            <a:pPr algn="l" rtl="0"/>
            <a:r>
              <a:rPr lang="en-US" dirty="0" smtClean="0"/>
              <a:t>“An integrative management field that combines analysis, formulation, and implementation in the quest for competitive advantage.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330602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/>
              <a:t>Definitions of strategic management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/>
            <a:r>
              <a:rPr lang="en-US" dirty="0" smtClean="0"/>
              <a:t>Includes understanding the strategic position of an organization , making strategic choices for the future and managing strategy in action.</a:t>
            </a:r>
          </a:p>
          <a:p>
            <a:pPr algn="l" rtl="0"/>
            <a:r>
              <a:rPr lang="en-US" dirty="0" smtClean="0"/>
              <a:t>The process by which managers of the firm analyze the internal and external environments for the purpose of formulating strategies and allocating resources to develop a competitive advantage in an industry that allows for the successful achievement of organization goals.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24945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Strategic Management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Strategic </a:t>
            </a:r>
            <a:r>
              <a:rPr lang="en-US" dirty="0" smtClean="0"/>
              <a:t>management consists of the analysis, decisions, and actions an organization undertakes in order to create and sustain competitive advantages .</a:t>
            </a:r>
          </a:p>
          <a:p>
            <a:pPr algn="l" rtl="0"/>
            <a:r>
              <a:rPr lang="en-US" dirty="0" smtClean="0"/>
              <a:t>This definition captures two main elements that go to the heart of the field of  strategic management 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65966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Strategic Management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First </a:t>
            </a:r>
            <a:r>
              <a:rPr lang="en-US" dirty="0" smtClean="0"/>
              <a:t>, the strategic management of an organization entails three ongoing processes : </a:t>
            </a:r>
            <a:r>
              <a:rPr lang="en-US" dirty="0" smtClean="0">
                <a:solidFill>
                  <a:srgbClr val="FF0000"/>
                </a:solidFill>
              </a:rPr>
              <a:t>analysis , decisions and actions</a:t>
            </a:r>
            <a:r>
              <a:rPr lang="en-US" dirty="0" smtClean="0"/>
              <a:t>. That is SM is concerned with the analysis of strategic goals (vision, mission and objectives ) along with the analysis of the internal and external environment of the organization. Next leaders must make </a:t>
            </a:r>
            <a:r>
              <a:rPr lang="en-US" dirty="0"/>
              <a:t>strategic </a:t>
            </a:r>
            <a:r>
              <a:rPr lang="en-US" dirty="0" smtClean="0"/>
              <a:t>decisions. And last are the actions that must be taken 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35301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Strategic Management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Second</a:t>
            </a:r>
            <a:r>
              <a:rPr lang="en-US" dirty="0" smtClean="0"/>
              <a:t>, the essence of strategic management  is the study of why some firms out perform others. Thus, managers need to determine how a firm is to complete so that it can obtain advantages that are sustainable over a lengthy period of time.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947431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Levels of strategic management 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The specificity of strategic management lies in the fact that is formed at three levels: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The level of the entire organization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The level of strategic business units ( SBU), with regard to sector of  activity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At the functional level of the entire organization , as well as individual SBU.</a:t>
            </a:r>
          </a:p>
        </p:txBody>
      </p:sp>
    </p:spTree>
    <p:extLst>
      <p:ext uri="{BB962C8B-B14F-4D97-AF65-F5344CB8AC3E}">
        <p14:creationId xmlns:p14="http://schemas.microsoft.com/office/powerpoint/2010/main" val="3835095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Levels of strategic management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dirty="0" smtClean="0"/>
              <a:t>Such an arrangement results in that the scope of strategic management varies according to individual organizations. Organization uses different management strategy and methods used for the analytical and diagnostic purposes.</a:t>
            </a:r>
          </a:p>
          <a:p>
            <a:pPr algn="l" rtl="0"/>
            <a:r>
              <a:rPr lang="en-US" dirty="0" smtClean="0"/>
              <a:t>Strategic management approach has two characteristics: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Clearly stresses diagnostic phase( strategic analysis).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Uses projection phase of the formulation of management strategic.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62378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Strategic management process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Stages and activities in the strategic management process :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US" dirty="0" smtClean="0"/>
              <a:t>Strategy formulation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/>
              <a:t>Conduct research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/>
              <a:t>Integrate intuition with analysis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/>
              <a:t>Make decisions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228232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Strategic management process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dirty="0" smtClean="0"/>
              <a:t>2) Strategy implementation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/>
              <a:t>Establish annual objective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/>
              <a:t>Devise policies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/>
              <a:t>Allocate resources</a:t>
            </a:r>
          </a:p>
          <a:p>
            <a:pPr marL="0" indent="0" algn="l" rtl="0">
              <a:buNone/>
            </a:pPr>
            <a:r>
              <a:rPr lang="en-US" dirty="0" smtClean="0"/>
              <a:t>3) Strategy evaluation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/>
              <a:t>Review internal and external factors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/>
              <a:t>Measure performance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/>
              <a:t>Take corrective action 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44023966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450</Words>
  <Application>Microsoft Office PowerPoint</Application>
  <PresentationFormat>عرض على الشاشة (3:4)‏</PresentationFormat>
  <Paragraphs>41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Strategic Management </vt:lpstr>
      <vt:lpstr>Definitions of strategic management</vt:lpstr>
      <vt:lpstr>Definitions of strategic management</vt:lpstr>
      <vt:lpstr>Strategic Management</vt:lpstr>
      <vt:lpstr>Strategic Management</vt:lpstr>
      <vt:lpstr>Strategic Management</vt:lpstr>
      <vt:lpstr>Levels of strategic management  </vt:lpstr>
      <vt:lpstr>Levels of strategic management </vt:lpstr>
      <vt:lpstr>Strategic management process</vt:lpstr>
      <vt:lpstr>Strategic management process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</dc:title>
  <dc:creator>user-m</dc:creator>
  <cp:lastModifiedBy>user-m</cp:lastModifiedBy>
  <cp:revision>15</cp:revision>
  <dcterms:created xsi:type="dcterms:W3CDTF">2022-04-11T10:47:22Z</dcterms:created>
  <dcterms:modified xsi:type="dcterms:W3CDTF">2024-02-02T08:44:31Z</dcterms:modified>
</cp:coreProperties>
</file>