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1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6184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15233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6548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24822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0482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24828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58747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7382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3129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1145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41325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935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A368784-1AE9-49AA-8187-E94D2D54244A}" type="datetimeFigureOut">
              <a:rPr lang="ar-IQ" smtClean="0"/>
              <a:t>15/05/1446</a:t>
            </a:fld>
            <a:endParaRPr lang="ar-IQ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ar-IQ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29051D8-6572-40AA-BAF9-D500E28672E2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31857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1" y="1196975"/>
            <a:ext cx="11110384" cy="1082675"/>
          </a:xfrm>
        </p:spPr>
        <p:txBody>
          <a:bodyPr/>
          <a:lstStyle/>
          <a:p>
            <a:r>
              <a:rPr lang="en-US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DRUGS ACTING ON THE RESPIRATORY SYSTEM</a:t>
            </a:r>
            <a:endParaRPr lang="ar-IQ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Lec-6- </a:t>
            </a:r>
          </a:p>
          <a:p>
            <a:r>
              <a:rPr lang="en-US" b="1" dirty="0" err="1" smtClean="0"/>
              <a:t>Maysem</a:t>
            </a:r>
            <a:r>
              <a:rPr lang="en-US" b="1" dirty="0" smtClean="0"/>
              <a:t> Ali Ameen 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1328655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984250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 System Overview</a:t>
            </a:r>
            <a:b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GB" dirty="0" smtClean="0"/>
              <a:t>• 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Comprises upper airway passages, nasal cavities, pharynx, trachea, bronchi, and bronchioles.</a:t>
            </a:r>
          </a:p>
          <a:p>
            <a:pPr marL="0" indent="0" algn="l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Respiration involves gas exchange between body and environment.</a:t>
            </a:r>
          </a:p>
          <a:p>
            <a:pPr marL="0" indent="0" algn="l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Involves breathing, oxygen uptake, oxygen transport, oxygen utilization in metabolic activities, and carbon dioxide removal.</a:t>
            </a:r>
          </a:p>
          <a:p>
            <a:pPr marL="0" indent="0" algn="l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Drug therapy focuses on altering specific physiological function.</a:t>
            </a:r>
          </a:p>
          <a:p>
            <a:pPr marL="0" indent="0" algn="l">
              <a:buNone/>
            </a:pPr>
            <a:endParaRPr lang="ar-IQ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592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38912"/>
            <a:ext cx="10972800" cy="841248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1.Bronchial Asthma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22376"/>
            <a:ext cx="10972800" cy="540537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•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 increased responsiveness of trachea and bronchi to stimuli.</a:t>
            </a:r>
          </a:p>
          <a:p>
            <a:pPr marL="0" indent="0" algn="l" rtl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Causes wide-spread narrowing of airways.</a:t>
            </a:r>
          </a:p>
          <a:p>
            <a:pPr marL="0" indent="0" algn="l" rtl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Impairment of airflow caused by three bronchial abnormalities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contraction of airway smooth muscles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thickening of bronchial mucosa from edema and cellular infiltration,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l" rtl="0">
              <a:buFont typeface="+mj-lt"/>
              <a:buAutoNum type="arabicPeriod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inspissation of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thick, viscid plugs of excessive mucus.</a:t>
            </a:r>
            <a:endParaRPr lang="ar-IQ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61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6072"/>
            <a:ext cx="10972800" cy="598678"/>
          </a:xfrm>
        </p:spPr>
        <p:txBody>
          <a:bodyPr/>
          <a:lstStyle/>
          <a:p>
            <a:pPr lvl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Pathogenesis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two types of bronchial asthma </a:t>
            </a:r>
            <a:r>
              <a:rPr lang="en-US" sz="36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i.e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1\ Extrinsic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asthma is associated with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history of allergies in childhood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family history of allergies, hay fever, or </a:t>
            </a:r>
            <a:r>
              <a:rPr lang="en-US" sz="3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elevated </a:t>
            </a:r>
            <a:r>
              <a:rPr lang="en-US" sz="3600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IgE</a:t>
            </a:r>
            <a:endParaRPr lang="en-US" sz="36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2\ Intrinsic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asthma occurs in middle-aged subjects with no family history of allergies, negative skin tests and </a:t>
            </a:r>
            <a:r>
              <a:rPr lang="en-US" sz="3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normal serum </a:t>
            </a:r>
            <a:r>
              <a:rPr lang="en-US" sz="3600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IgE</a:t>
            </a:r>
            <a:r>
              <a:rPr lang="en-US" sz="3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endParaRPr lang="ar-IQ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4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8640"/>
            <a:ext cx="10972800" cy="768096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Immunologic Model of Asthma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Asthma is mediated by </a:t>
            </a:r>
            <a:r>
              <a:rPr lang="en-GB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antibodies bound to airway mucosa.</a:t>
            </a:r>
          </a:p>
          <a:p>
            <a:pPr marL="0" indent="0" algn="l" rtl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Nonantigenic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stimuli like viral infections, exercise, and cold air stimulate bronchial spasm.</a:t>
            </a:r>
          </a:p>
          <a:p>
            <a:pPr marL="0" indent="0" algn="l" rtl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 allergic asthma, initial response occurs abruptly due to bronchial muscle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spasm.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Allergen interaction with mast cell-fixed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releases histamine,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other </a:t>
            </a:r>
            <a:r>
              <a:rPr lang="en-GB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mediater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causing 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bronchial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spas.</a:t>
            </a:r>
            <a:endParaRPr lang="ar-IQ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8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7472"/>
            <a:ext cx="10972800" cy="630936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PHARMACOTHERAPY OF BRONCHIAL ASTHMA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31520"/>
            <a:ext cx="10972800" cy="5943600"/>
          </a:xfrm>
        </p:spPr>
        <p:txBody>
          <a:bodyPr/>
          <a:lstStyle/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used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 grouped into three main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categories: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1-Bronchodilators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-β-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Adrenergic agonists which include:</a:t>
            </a:r>
          </a:p>
          <a:p>
            <a:pPr marL="628650" indent="-514350" algn="l" rtl="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selective β-agonists e.g. adrenaline</a:t>
            </a:r>
          </a:p>
          <a:p>
            <a:pPr marL="628650" indent="-514350" algn="l" rt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Selective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β-agonists e.g. salbutamol</a:t>
            </a: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b-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Methylxanthines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theophylline derivatives</a:t>
            </a: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c-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Muscranic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receptor antagonists e.g. Ipratropium bromide</a:t>
            </a: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2-Mast cell stabilizers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e.g.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cromolyn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sodium,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nedocromil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ketotifen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3-Antiinflammatory agents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corticosteroids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82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" y="437388"/>
            <a:ext cx="11597640" cy="998220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1-a-1. β- ADRENERGIC AGONISTS (SYMPATHOMIMETIC AGENTS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88" y="1348486"/>
            <a:ext cx="10972800" cy="4953000"/>
          </a:xfrm>
        </p:spPr>
        <p:txBody>
          <a:bodyPr/>
          <a:lstStyle/>
          <a:p>
            <a:pPr marL="0" indent="0" algn="l" rtl="0">
              <a:lnSpc>
                <a:spcPct val="107000"/>
              </a:lnSpc>
              <a:spcAft>
                <a:spcPts val="0"/>
              </a:spcAft>
              <a:buNone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selective- β-agonists..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Epinephrine,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ephedrine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lnSpc>
                <a:spcPct val="107000"/>
              </a:lnSpc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Selective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β-agonists.eg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Salbutamol,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terbutaline.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Mechanism of Action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1-β-Agonists stimulate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adenyl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cyclase and increase formation of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cAMP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the airway tissues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410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 lead to :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Relax smooth muscles 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Inhibit release of inflammatory mediator or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broncho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constricting substances from mast cells.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Inhibit microvasculature leakage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Increase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mucociliary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transport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74978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8640"/>
            <a:ext cx="10972800" cy="626110"/>
          </a:xfrm>
        </p:spPr>
        <p:txBody>
          <a:bodyPr/>
          <a:lstStyle/>
          <a:p>
            <a:pPr lvl="0" rtl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2-Non-selective β- agonists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Cause more cardiac stimulation (mediated by a β1 receptor), they should be reserved for special situation. 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Epinephrine: very effective, rapidly acting bronchodilator especially preferable for the relief of acute attack of bronchial asthma. 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Administered by inhalation or subcutaneously.</a:t>
            </a:r>
          </a:p>
          <a:p>
            <a:pPr marL="0" lvl="0" indent="0" algn="l" rtl="0">
              <a:buNone/>
            </a:pP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496523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4048"/>
            <a:ext cx="10972800" cy="1033272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Non-Selective β2-Agonists Overview</a:t>
            </a:r>
            <a:b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/>
              <a:t>•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after inhaled or oral administration.</a:t>
            </a:r>
          </a:p>
          <a:p>
            <a:pPr marL="0" indent="0" algn="l" rtl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Longer duration of action than most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sympathomimetics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Salmeterol and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formeterol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new generation, long-acting β2-selective agonists.</a:t>
            </a:r>
          </a:p>
          <a:p>
            <a:pPr marL="0" indent="0" algn="l" rtl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Interact with inhaled corticosteroids to improve asthma control.</a:t>
            </a:r>
          </a:p>
          <a:p>
            <a:pPr marL="0" indent="0" algn="l" rtl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Adrenoreceptor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agonists deliver through inhalation have greatest local effect on airway smooth muscle.</a:t>
            </a:r>
            <a:endParaRPr lang="ar-IQ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676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02920"/>
            <a:ext cx="10972800" cy="5624830"/>
          </a:xfrm>
        </p:spPr>
        <p:txBody>
          <a:bodyPr/>
          <a:lstStyle/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METHYLXANTHINES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three important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methylxanthines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are theophylline, theobromine, and caffeine. The theophylline preparations most commonly used for therapeutic purposes is aminophylline (theophylline plus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diethylamine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7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320040"/>
            <a:ext cx="11658600" cy="5807710"/>
          </a:xfrm>
        </p:spPr>
        <p:txBody>
          <a:bodyPr/>
          <a:lstStyle/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Mechanism of Action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Competitively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inhibit phosphodiesterase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(PDE) enzyme leading to increased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level.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ii. They competitively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inhibit the action of adenosine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adenosine (A1 and A2) receptors (adenosine has been shown to cause contraction of isolated airway smooth muscle and to provoke histamine release from airway mast cells.</a:t>
            </a:r>
          </a:p>
          <a:p>
            <a:pPr marL="0" lvl="0" indent="0" algn="l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iii.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Inhibit the release of histamines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leukotriens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from the mast cells Of the three natural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xanthines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agents theophylline is most selective in its smooth muscle effect, while caffeine has the most marked central effect.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754057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57410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312" y="2084832"/>
            <a:ext cx="6455664" cy="1060704"/>
          </a:xfrm>
        </p:spPr>
        <p:txBody>
          <a:bodyPr/>
          <a:lstStyle/>
          <a:p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  <a:endParaRPr lang="ar-IQ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98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 محاضره 5 كورس 1 مرحله 2</Template>
  <TotalTime>93</TotalTime>
  <Words>629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SimSun</vt:lpstr>
      <vt:lpstr>Arial</vt:lpstr>
      <vt:lpstr>Calibri</vt:lpstr>
      <vt:lpstr>Times New Roman</vt:lpstr>
      <vt:lpstr>Blue Waves</vt:lpstr>
      <vt:lpstr>DRUGS ACTING ON THE RESPIRATORY SYSTEM</vt:lpstr>
      <vt:lpstr>Respiratory System Overview </vt:lpstr>
      <vt:lpstr>1.Bronchial Asthma </vt:lpstr>
      <vt:lpstr>Pathogenesis </vt:lpstr>
      <vt:lpstr>Immunologic Model of Asthma </vt:lpstr>
      <vt:lpstr>PHARMACOTHERAPY OF BRONCHIAL ASTHMA </vt:lpstr>
      <vt:lpstr>1-a-1. β- ADRENERGIC AGONISTS (SYMPATHOMIMETIC AGENTS </vt:lpstr>
      <vt:lpstr>PowerPoint Presentation</vt:lpstr>
      <vt:lpstr>2-Non-selective β- agonists </vt:lpstr>
      <vt:lpstr>Non-Selective β2-Agonists Overview 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ACTING ON THE RESPIRATORY SYSTEM</dc:title>
  <dc:creator>Maher</dc:creator>
  <cp:lastModifiedBy>Maher</cp:lastModifiedBy>
  <cp:revision>10</cp:revision>
  <dcterms:created xsi:type="dcterms:W3CDTF">2024-11-16T20:39:08Z</dcterms:created>
  <dcterms:modified xsi:type="dcterms:W3CDTF">2024-11-16T22:13:04Z</dcterms:modified>
</cp:coreProperties>
</file>